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64" r:id="rId9"/>
    <p:sldId id="265" r:id="rId10"/>
    <p:sldId id="266" r:id="rId11"/>
    <p:sldId id="261" r:id="rId12"/>
    <p:sldId id="267" r:id="rId13"/>
    <p:sldId id="268" r:id="rId14"/>
    <p:sldId id="262" r:id="rId15"/>
    <p:sldId id="263" r:id="rId16"/>
    <p:sldId id="259" r:id="rId17"/>
  </p:sldIdLst>
  <p:sldSz cx="18288000" cy="10287000"/>
  <p:notesSz cx="6858000" cy="9144000"/>
  <p:embeddedFontLst>
    <p:embeddedFont>
      <p:font typeface="Aileron" panose="020B0604020202020204" charset="0"/>
      <p:regular r:id="rId18"/>
    </p:embeddedFont>
    <p:embeddedFont>
      <p:font typeface="Aileron Bold" panose="020B0604020202020204" charset="0"/>
      <p:regular r:id="rId19"/>
    </p:embeddedFont>
    <p:embeddedFont>
      <p:font typeface="Lumios Marker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CDB51-4A6C-27D1-D9A4-32CA305C15AC}" v="2048" dt="2025-11-18T15:56:18.036"/>
    <p1510:client id="{5C94660F-1BE7-3A88-039C-DE4B2613F373}" v="1966" dt="2025-11-19T17:58:14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in  DERENSY" userId="S::sylvain.derensy@femas-hdf.fr::e26612a4-b977-435a-bb3f-b3bad7633e10" providerId="AD" clId="Web-{31CCDB51-4A6C-27D1-D9A4-32CA305C15AC}"/>
    <pc:docChg chg="addSld modSld">
      <pc:chgData name="Sylvain  DERENSY" userId="S::sylvain.derensy@femas-hdf.fr::e26612a4-b977-435a-bb3f-b3bad7633e10" providerId="AD" clId="Web-{31CCDB51-4A6C-27D1-D9A4-32CA305C15AC}" dt="2025-11-18T15:56:17.911" v="1054" actId="20577"/>
      <pc:docMkLst>
        <pc:docMk/>
      </pc:docMkLst>
      <pc:sldChg chg="modSp">
        <pc:chgData name="Sylvain  DERENSY" userId="S::sylvain.derensy@femas-hdf.fr::e26612a4-b977-435a-bb3f-b3bad7633e10" providerId="AD" clId="Web-{31CCDB51-4A6C-27D1-D9A4-32CA305C15AC}" dt="2025-11-18T15:11:48.290" v="12" actId="20577"/>
        <pc:sldMkLst>
          <pc:docMk/>
          <pc:sldMk cId="0" sldId="256"/>
        </pc:sldMkLst>
        <pc:spChg chg="mod">
          <ac:chgData name="Sylvain  DERENSY" userId="S::sylvain.derensy@femas-hdf.fr::e26612a4-b977-435a-bb3f-b3bad7633e10" providerId="AD" clId="Web-{31CCDB51-4A6C-27D1-D9A4-32CA305C15AC}" dt="2025-11-18T15:11:48.290" v="12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Sylvain  DERENSY" userId="S::sylvain.derensy@femas-hdf.fr::e26612a4-b977-435a-bb3f-b3bad7633e10" providerId="AD" clId="Web-{31CCDB51-4A6C-27D1-D9A4-32CA305C15AC}" dt="2025-11-18T15:52:41.774" v="870" actId="20577"/>
        <pc:sldMkLst>
          <pc:docMk/>
          <pc:sldMk cId="0" sldId="257"/>
        </pc:sldMkLst>
        <pc:spChg chg="mod">
          <ac:chgData name="Sylvain  DERENSY" userId="S::sylvain.derensy@femas-hdf.fr::e26612a4-b977-435a-bb3f-b3bad7633e10" providerId="AD" clId="Web-{31CCDB51-4A6C-27D1-D9A4-32CA305C15AC}" dt="2025-11-18T15:52:41.774" v="870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">
        <pc:chgData name="Sylvain  DERENSY" userId="S::sylvain.derensy@femas-hdf.fr::e26612a4-b977-435a-bb3f-b3bad7633e10" providerId="AD" clId="Web-{31CCDB51-4A6C-27D1-D9A4-32CA305C15AC}" dt="2025-11-18T15:53:21.884" v="876" actId="20577"/>
        <pc:sldMkLst>
          <pc:docMk/>
          <pc:sldMk cId="0" sldId="258"/>
        </pc:sldMkLst>
        <pc:spChg chg="mod">
          <ac:chgData name="Sylvain  DERENSY" userId="S::sylvain.derensy@femas-hdf.fr::e26612a4-b977-435a-bb3f-b3bad7633e10" providerId="AD" clId="Web-{31CCDB51-4A6C-27D1-D9A4-32CA305C15AC}" dt="2025-11-18T15:53:21.884" v="876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Sylvain  DERENSY" userId="S::sylvain.derensy@femas-hdf.fr::e26612a4-b977-435a-bb3f-b3bad7633e10" providerId="AD" clId="Web-{31CCDB51-4A6C-27D1-D9A4-32CA305C15AC}" dt="2025-11-18T15:36:39.131" v="442" actId="20577"/>
          <ac:spMkLst>
            <pc:docMk/>
            <pc:sldMk cId="0" sldId="258"/>
            <ac:spMk id="10" creationId="{00000000-0000-0000-0000-000000000000}"/>
          </ac:spMkLst>
        </pc:spChg>
      </pc:sldChg>
      <pc:sldChg chg="modSp add replId">
        <pc:chgData name="Sylvain  DERENSY" userId="S::sylvain.derensy@femas-hdf.fr::e26612a4-b977-435a-bb3f-b3bad7633e10" providerId="AD" clId="Web-{31CCDB51-4A6C-27D1-D9A4-32CA305C15AC}" dt="2025-11-18T15:55:19.406" v="1012" actId="20577"/>
        <pc:sldMkLst>
          <pc:docMk/>
          <pc:sldMk cId="4137542256" sldId="260"/>
        </pc:sldMkLst>
        <pc:spChg chg="mod">
          <ac:chgData name="Sylvain  DERENSY" userId="S::sylvain.derensy@femas-hdf.fr::e26612a4-b977-435a-bb3f-b3bad7633e10" providerId="AD" clId="Web-{31CCDB51-4A6C-27D1-D9A4-32CA305C15AC}" dt="2025-11-18T15:55:19.406" v="1012" actId="20577"/>
          <ac:spMkLst>
            <pc:docMk/>
            <pc:sldMk cId="4137542256" sldId="260"/>
            <ac:spMk id="9" creationId="{BB292706-D048-571D-123E-99F04F9DDD60}"/>
          </ac:spMkLst>
        </pc:spChg>
        <pc:spChg chg="mod">
          <ac:chgData name="Sylvain  DERENSY" userId="S::sylvain.derensy@femas-hdf.fr::e26612a4-b977-435a-bb3f-b3bad7633e10" providerId="AD" clId="Web-{31CCDB51-4A6C-27D1-D9A4-32CA305C15AC}" dt="2025-11-18T15:36:23.583" v="439" actId="20577"/>
          <ac:spMkLst>
            <pc:docMk/>
            <pc:sldMk cId="4137542256" sldId="260"/>
            <ac:spMk id="10" creationId="{55F2B3FE-4082-5142-943B-2CE3A28BA57A}"/>
          </ac:spMkLst>
        </pc:spChg>
      </pc:sldChg>
      <pc:sldChg chg="modSp add replId">
        <pc:chgData name="Sylvain  DERENSY" userId="S::sylvain.derensy@femas-hdf.fr::e26612a4-b977-435a-bb3f-b3bad7633e10" providerId="AD" clId="Web-{31CCDB51-4A6C-27D1-D9A4-32CA305C15AC}" dt="2025-11-18T15:38:14.136" v="453" actId="20577"/>
        <pc:sldMkLst>
          <pc:docMk/>
          <pc:sldMk cId="2478155392" sldId="261"/>
        </pc:sldMkLst>
        <pc:spChg chg="mod">
          <ac:chgData name="Sylvain  DERENSY" userId="S::sylvain.derensy@femas-hdf.fr::e26612a4-b977-435a-bb3f-b3bad7633e10" providerId="AD" clId="Web-{31CCDB51-4A6C-27D1-D9A4-32CA305C15AC}" dt="2025-11-18T15:38:14.136" v="453" actId="20577"/>
          <ac:spMkLst>
            <pc:docMk/>
            <pc:sldMk cId="2478155392" sldId="261"/>
            <ac:spMk id="10" creationId="{FFD6DBC3-FE6B-44E3-23BE-428C408962B5}"/>
          </ac:spMkLst>
        </pc:spChg>
      </pc:sldChg>
      <pc:sldChg chg="modSp add replId">
        <pc:chgData name="Sylvain  DERENSY" userId="S::sylvain.derensy@femas-hdf.fr::e26612a4-b977-435a-bb3f-b3bad7633e10" providerId="AD" clId="Web-{31CCDB51-4A6C-27D1-D9A4-32CA305C15AC}" dt="2025-11-18T15:56:02.206" v="1049" actId="20577"/>
        <pc:sldMkLst>
          <pc:docMk/>
          <pc:sldMk cId="1019103845" sldId="262"/>
        </pc:sldMkLst>
        <pc:spChg chg="mod">
          <ac:chgData name="Sylvain  DERENSY" userId="S::sylvain.derensy@femas-hdf.fr::e26612a4-b977-435a-bb3f-b3bad7633e10" providerId="AD" clId="Web-{31CCDB51-4A6C-27D1-D9A4-32CA305C15AC}" dt="2025-11-18T15:56:02.206" v="1049" actId="20577"/>
          <ac:spMkLst>
            <pc:docMk/>
            <pc:sldMk cId="1019103845" sldId="262"/>
            <ac:spMk id="9" creationId="{47C614D7-E2AF-D55B-049E-DB00809BC2C6}"/>
          </ac:spMkLst>
        </pc:spChg>
        <pc:spChg chg="mod">
          <ac:chgData name="Sylvain  DERENSY" userId="S::sylvain.derensy@femas-hdf.fr::e26612a4-b977-435a-bb3f-b3bad7633e10" providerId="AD" clId="Web-{31CCDB51-4A6C-27D1-D9A4-32CA305C15AC}" dt="2025-11-18T15:39:15.453" v="483" actId="20577"/>
          <ac:spMkLst>
            <pc:docMk/>
            <pc:sldMk cId="1019103845" sldId="262"/>
            <ac:spMk id="10" creationId="{2B50DB57-1832-C20C-9B19-5C0CEBAAD5C9}"/>
          </ac:spMkLst>
        </pc:spChg>
      </pc:sldChg>
      <pc:sldChg chg="modSp add replId">
        <pc:chgData name="Sylvain  DERENSY" userId="S::sylvain.derensy@femas-hdf.fr::e26612a4-b977-435a-bb3f-b3bad7633e10" providerId="AD" clId="Web-{31CCDB51-4A6C-27D1-D9A4-32CA305C15AC}" dt="2025-11-18T15:56:17.911" v="1054" actId="20577"/>
        <pc:sldMkLst>
          <pc:docMk/>
          <pc:sldMk cId="592191543" sldId="263"/>
        </pc:sldMkLst>
        <pc:spChg chg="mod">
          <ac:chgData name="Sylvain  DERENSY" userId="S::sylvain.derensy@femas-hdf.fr::e26612a4-b977-435a-bb3f-b3bad7633e10" providerId="AD" clId="Web-{31CCDB51-4A6C-27D1-D9A4-32CA305C15AC}" dt="2025-11-18T15:56:17.911" v="1054" actId="20577"/>
          <ac:spMkLst>
            <pc:docMk/>
            <pc:sldMk cId="592191543" sldId="263"/>
            <ac:spMk id="9" creationId="{671E7E4F-7818-71EF-3BC4-2AF4B698853A}"/>
          </ac:spMkLst>
        </pc:spChg>
        <pc:spChg chg="mod">
          <ac:chgData name="Sylvain  DERENSY" userId="S::sylvain.derensy@femas-hdf.fr::e26612a4-b977-435a-bb3f-b3bad7633e10" providerId="AD" clId="Web-{31CCDB51-4A6C-27D1-D9A4-32CA305C15AC}" dt="2025-11-18T15:46:00.814" v="665" actId="20577"/>
          <ac:spMkLst>
            <pc:docMk/>
            <pc:sldMk cId="592191543" sldId="263"/>
            <ac:spMk id="10" creationId="{E20B8236-EFB5-4147-86AF-7DC0428F83D6}"/>
          </ac:spMkLst>
        </pc:spChg>
      </pc:sldChg>
    </pc:docChg>
  </pc:docChgLst>
  <pc:docChgLst>
    <pc:chgData name="Sylvain  DERENSY" userId="S::sylvain.derensy@femas-hdf.fr::e26612a4-b977-435a-bb3f-b3bad7633e10" providerId="AD" clId="Web-{5C94660F-1BE7-3A88-039C-DE4B2613F373}"/>
    <pc:docChg chg="addSld modSld sldOrd">
      <pc:chgData name="Sylvain  DERENSY" userId="S::sylvain.derensy@femas-hdf.fr::e26612a4-b977-435a-bb3f-b3bad7633e10" providerId="AD" clId="Web-{5C94660F-1BE7-3A88-039C-DE4B2613F373}" dt="2025-11-19T17:58:14.172" v="1038" actId="20577"/>
      <pc:docMkLst>
        <pc:docMk/>
      </pc:docMkLst>
      <pc:sldChg chg="modSp">
        <pc:chgData name="Sylvain  DERENSY" userId="S::sylvain.derensy@femas-hdf.fr::e26612a4-b977-435a-bb3f-b3bad7633e10" providerId="AD" clId="Web-{5C94660F-1BE7-3A88-039C-DE4B2613F373}" dt="2025-11-19T16:12:22.412" v="8" actId="20577"/>
        <pc:sldMkLst>
          <pc:docMk/>
          <pc:sldMk cId="0" sldId="258"/>
        </pc:sldMkLst>
        <pc:spChg chg="mod">
          <ac:chgData name="Sylvain  DERENSY" userId="S::sylvain.derensy@femas-hdf.fr::e26612a4-b977-435a-bb3f-b3bad7633e10" providerId="AD" clId="Web-{5C94660F-1BE7-3A88-039C-DE4B2613F373}" dt="2025-11-19T16:12:22.412" v="8" actId="20577"/>
          <ac:spMkLst>
            <pc:docMk/>
            <pc:sldMk cId="0" sldId="258"/>
            <ac:spMk id="9" creationId="{00000000-0000-0000-0000-000000000000}"/>
          </ac:spMkLst>
        </pc:spChg>
      </pc:sldChg>
      <pc:sldChg chg="delSp modSp ord">
        <pc:chgData name="Sylvain  DERENSY" userId="S::sylvain.derensy@femas-hdf.fr::e26612a4-b977-435a-bb3f-b3bad7633e10" providerId="AD" clId="Web-{5C94660F-1BE7-3A88-039C-DE4B2613F373}" dt="2025-11-19T17:48:16.779" v="833" actId="20577"/>
        <pc:sldMkLst>
          <pc:docMk/>
          <pc:sldMk cId="4137542256" sldId="260"/>
        </pc:sldMkLst>
        <pc:spChg chg="mod">
          <ac:chgData name="Sylvain  DERENSY" userId="S::sylvain.derensy@femas-hdf.fr::e26612a4-b977-435a-bb3f-b3bad7633e10" providerId="AD" clId="Web-{5C94660F-1BE7-3A88-039C-DE4B2613F373}" dt="2025-11-19T16:45:39.084" v="275" actId="14100"/>
          <ac:spMkLst>
            <pc:docMk/>
            <pc:sldMk cId="4137542256" sldId="260"/>
            <ac:spMk id="5" creationId="{2A672B09-894A-E576-7DC1-E243FD46F0AE}"/>
          </ac:spMkLst>
        </pc:spChg>
        <pc:spChg chg="del topLvl">
          <ac:chgData name="Sylvain  DERENSY" userId="S::sylvain.derensy@femas-hdf.fr::e26612a4-b977-435a-bb3f-b3bad7633e10" providerId="AD" clId="Web-{5C94660F-1BE7-3A88-039C-DE4B2613F373}" dt="2025-11-19T16:44:24.318" v="273"/>
          <ac:spMkLst>
            <pc:docMk/>
            <pc:sldMk cId="4137542256" sldId="260"/>
            <ac:spMk id="7" creationId="{0FF060CF-436C-74BF-4189-670F66F21553}"/>
          </ac:spMkLst>
        </pc:spChg>
        <pc:spChg chg="topLvl">
          <ac:chgData name="Sylvain  DERENSY" userId="S::sylvain.derensy@femas-hdf.fr::e26612a4-b977-435a-bb3f-b3bad7633e10" providerId="AD" clId="Web-{5C94660F-1BE7-3A88-039C-DE4B2613F373}" dt="2025-11-19T16:44:24.318" v="273"/>
          <ac:spMkLst>
            <pc:docMk/>
            <pc:sldMk cId="4137542256" sldId="260"/>
            <ac:spMk id="8" creationId="{E31C73F9-7CBF-85DB-7A9C-E23AB3626290}"/>
          </ac:spMkLst>
        </pc:spChg>
        <pc:spChg chg="mod">
          <ac:chgData name="Sylvain  DERENSY" userId="S::sylvain.derensy@femas-hdf.fr::e26612a4-b977-435a-bb3f-b3bad7633e10" providerId="AD" clId="Web-{5C94660F-1BE7-3A88-039C-DE4B2613F373}" dt="2025-11-19T16:46:40.194" v="279" actId="14100"/>
          <ac:spMkLst>
            <pc:docMk/>
            <pc:sldMk cId="4137542256" sldId="260"/>
            <ac:spMk id="9" creationId="{BB292706-D048-571D-123E-99F04F9DDD60}"/>
          </ac:spMkLst>
        </pc:spChg>
        <pc:spChg chg="mod">
          <ac:chgData name="Sylvain  DERENSY" userId="S::sylvain.derensy@femas-hdf.fr::e26612a4-b977-435a-bb3f-b3bad7633e10" providerId="AD" clId="Web-{5C94660F-1BE7-3A88-039C-DE4B2613F373}" dt="2025-11-19T17:48:16.779" v="833" actId="20577"/>
          <ac:spMkLst>
            <pc:docMk/>
            <pc:sldMk cId="4137542256" sldId="260"/>
            <ac:spMk id="10" creationId="{55F2B3FE-4082-5142-943B-2CE3A28BA57A}"/>
          </ac:spMkLst>
        </pc:spChg>
        <pc:grpChg chg="del mod">
          <ac:chgData name="Sylvain  DERENSY" userId="S::sylvain.derensy@femas-hdf.fr::e26612a4-b977-435a-bb3f-b3bad7633e10" providerId="AD" clId="Web-{5C94660F-1BE7-3A88-039C-DE4B2613F373}" dt="2025-11-19T16:44:24.318" v="273"/>
          <ac:grpSpMkLst>
            <pc:docMk/>
            <pc:sldMk cId="4137542256" sldId="260"/>
            <ac:grpSpMk id="6" creationId="{5D92E3E7-7D15-795B-5C8A-F3107F779C80}"/>
          </ac:grpSpMkLst>
        </pc:grpChg>
      </pc:sldChg>
      <pc:sldChg chg="modSp">
        <pc:chgData name="Sylvain  DERENSY" userId="S::sylvain.derensy@femas-hdf.fr::e26612a4-b977-435a-bb3f-b3bad7633e10" providerId="AD" clId="Web-{5C94660F-1BE7-3A88-039C-DE4B2613F373}" dt="2025-11-19T17:49:15.469" v="846" actId="20577"/>
        <pc:sldMkLst>
          <pc:docMk/>
          <pc:sldMk cId="2478155392" sldId="261"/>
        </pc:sldMkLst>
        <pc:spChg chg="mod">
          <ac:chgData name="Sylvain  DERENSY" userId="S::sylvain.derensy@femas-hdf.fr::e26612a4-b977-435a-bb3f-b3bad7633e10" providerId="AD" clId="Web-{5C94660F-1BE7-3A88-039C-DE4B2613F373}" dt="2025-11-19T17:11:50.582" v="482" actId="20577"/>
          <ac:spMkLst>
            <pc:docMk/>
            <pc:sldMk cId="2478155392" sldId="261"/>
            <ac:spMk id="9" creationId="{A444DEAD-BB7E-5B9A-C8DF-CED66B077B20}"/>
          </ac:spMkLst>
        </pc:spChg>
        <pc:spChg chg="mod">
          <ac:chgData name="Sylvain  DERENSY" userId="S::sylvain.derensy@femas-hdf.fr::e26612a4-b977-435a-bb3f-b3bad7633e10" providerId="AD" clId="Web-{5C94660F-1BE7-3A88-039C-DE4B2613F373}" dt="2025-11-19T17:49:15.469" v="846" actId="20577"/>
          <ac:spMkLst>
            <pc:docMk/>
            <pc:sldMk cId="2478155392" sldId="261"/>
            <ac:spMk id="10" creationId="{FFD6DBC3-FE6B-44E3-23BE-428C408962B5}"/>
          </ac:spMkLst>
        </pc:spChg>
      </pc:sldChg>
      <pc:sldChg chg="modSp">
        <pc:chgData name="Sylvain  DERENSY" userId="S::sylvain.derensy@femas-hdf.fr::e26612a4-b977-435a-bb3f-b3bad7633e10" providerId="AD" clId="Web-{5C94660F-1BE7-3A88-039C-DE4B2613F373}" dt="2025-11-19T17:58:14.172" v="1038" actId="20577"/>
        <pc:sldMkLst>
          <pc:docMk/>
          <pc:sldMk cId="1019103845" sldId="262"/>
        </pc:sldMkLst>
        <pc:spChg chg="mod">
          <ac:chgData name="Sylvain  DERENSY" userId="S::sylvain.derensy@femas-hdf.fr::e26612a4-b977-435a-bb3f-b3bad7633e10" providerId="AD" clId="Web-{5C94660F-1BE7-3A88-039C-DE4B2613F373}" dt="2025-11-19T17:58:14.172" v="1038" actId="20577"/>
          <ac:spMkLst>
            <pc:docMk/>
            <pc:sldMk cId="1019103845" sldId="262"/>
            <ac:spMk id="9" creationId="{47C614D7-E2AF-D55B-049E-DB00809BC2C6}"/>
          </ac:spMkLst>
        </pc:spChg>
      </pc:sldChg>
      <pc:sldChg chg="modSp">
        <pc:chgData name="Sylvain  DERENSY" userId="S::sylvain.derensy@femas-hdf.fr::e26612a4-b977-435a-bb3f-b3bad7633e10" providerId="AD" clId="Web-{5C94660F-1BE7-3A88-039C-DE4B2613F373}" dt="2025-11-19T16:56:53.987" v="326" actId="20577"/>
        <pc:sldMkLst>
          <pc:docMk/>
          <pc:sldMk cId="592191543" sldId="263"/>
        </pc:sldMkLst>
        <pc:spChg chg="mod">
          <ac:chgData name="Sylvain  DERENSY" userId="S::sylvain.derensy@femas-hdf.fr::e26612a4-b977-435a-bb3f-b3bad7633e10" providerId="AD" clId="Web-{5C94660F-1BE7-3A88-039C-DE4B2613F373}" dt="2025-11-19T16:56:53.987" v="326" actId="20577"/>
          <ac:spMkLst>
            <pc:docMk/>
            <pc:sldMk cId="592191543" sldId="263"/>
            <ac:spMk id="10" creationId="{E20B8236-EFB5-4147-86AF-7DC0428F83D6}"/>
          </ac:spMkLst>
        </pc:spChg>
      </pc:sldChg>
      <pc:sldChg chg="addSp delSp modSp add replId">
        <pc:chgData name="Sylvain  DERENSY" userId="S::sylvain.derensy@femas-hdf.fr::e26612a4-b977-435a-bb3f-b3bad7633e10" providerId="AD" clId="Web-{5C94660F-1BE7-3A88-039C-DE4B2613F373}" dt="2025-11-19T17:48:57.468" v="843" actId="20577"/>
        <pc:sldMkLst>
          <pc:docMk/>
          <pc:sldMk cId="513977167" sldId="264"/>
        </pc:sldMkLst>
        <pc:spChg chg="del mod">
          <ac:chgData name="Sylvain  DERENSY" userId="S::sylvain.derensy@femas-hdf.fr::e26612a4-b977-435a-bb3f-b3bad7633e10" providerId="AD" clId="Web-{5C94660F-1BE7-3A88-039C-DE4B2613F373}" dt="2025-11-19T16:49:35.962" v="282"/>
          <ac:spMkLst>
            <pc:docMk/>
            <pc:sldMk cId="513977167" sldId="264"/>
            <ac:spMk id="9" creationId="{818563BE-4036-6180-92A1-85E389B6EC69}"/>
          </ac:spMkLst>
        </pc:spChg>
        <pc:spChg chg="mod">
          <ac:chgData name="Sylvain  DERENSY" userId="S::sylvain.derensy@femas-hdf.fr::e26612a4-b977-435a-bb3f-b3bad7633e10" providerId="AD" clId="Web-{5C94660F-1BE7-3A88-039C-DE4B2613F373}" dt="2025-11-19T17:48:57.468" v="843" actId="20577"/>
          <ac:spMkLst>
            <pc:docMk/>
            <pc:sldMk cId="513977167" sldId="264"/>
            <ac:spMk id="10" creationId="{BBD0136A-8980-6399-A991-D6C5962AA225}"/>
          </ac:spMkLst>
        </pc:spChg>
        <pc:picChg chg="add mod">
          <ac:chgData name="Sylvain  DERENSY" userId="S::sylvain.derensy@femas-hdf.fr::e26612a4-b977-435a-bb3f-b3bad7633e10" providerId="AD" clId="Web-{5C94660F-1BE7-3A88-039C-DE4B2613F373}" dt="2025-11-19T16:50:14.995" v="288" actId="1076"/>
          <ac:picMkLst>
            <pc:docMk/>
            <pc:sldMk cId="513977167" sldId="264"/>
            <ac:picMk id="11" creationId="{5D50A3E3-46EE-2808-52D7-F22B9EA85437}"/>
          </ac:picMkLst>
        </pc:picChg>
        <pc:picChg chg="add mod">
          <ac:chgData name="Sylvain  DERENSY" userId="S::sylvain.derensy@femas-hdf.fr::e26612a4-b977-435a-bb3f-b3bad7633e10" providerId="AD" clId="Web-{5C94660F-1BE7-3A88-039C-DE4B2613F373}" dt="2025-11-19T16:50:50.480" v="290" actId="1076"/>
          <ac:picMkLst>
            <pc:docMk/>
            <pc:sldMk cId="513977167" sldId="264"/>
            <ac:picMk id="12" creationId="{F358D66B-A839-AEFF-8DFF-2B9582EA6EA7}"/>
          </ac:picMkLst>
        </pc:picChg>
      </pc:sldChg>
      <pc:sldChg chg="addSp delSp modSp add replId">
        <pc:chgData name="Sylvain  DERENSY" userId="S::sylvain.derensy@femas-hdf.fr::e26612a4-b977-435a-bb3f-b3bad7633e10" providerId="AD" clId="Web-{5C94660F-1BE7-3A88-039C-DE4B2613F373}" dt="2025-11-19T17:48:47.874" v="842" actId="20577"/>
        <pc:sldMkLst>
          <pc:docMk/>
          <pc:sldMk cId="778721298" sldId="265"/>
        </pc:sldMkLst>
        <pc:spChg chg="mod">
          <ac:chgData name="Sylvain  DERENSY" userId="S::sylvain.derensy@femas-hdf.fr::e26612a4-b977-435a-bb3f-b3bad7633e10" providerId="AD" clId="Web-{5C94660F-1BE7-3A88-039C-DE4B2613F373}" dt="2025-11-19T17:48:47.874" v="842" actId="20577"/>
          <ac:spMkLst>
            <pc:docMk/>
            <pc:sldMk cId="778721298" sldId="265"/>
            <ac:spMk id="10" creationId="{2E45409C-9922-27B8-BBB5-2F4671E35B98}"/>
          </ac:spMkLst>
        </pc:spChg>
        <pc:picChg chg="add mod">
          <ac:chgData name="Sylvain  DERENSY" userId="S::sylvain.derensy@femas-hdf.fr::e26612a4-b977-435a-bb3f-b3bad7633e10" providerId="AD" clId="Web-{5C94660F-1BE7-3A88-039C-DE4B2613F373}" dt="2025-11-19T16:54:13.031" v="306" actId="14100"/>
          <ac:picMkLst>
            <pc:docMk/>
            <pc:sldMk cId="778721298" sldId="265"/>
            <ac:picMk id="9" creationId="{74A2028D-7580-4475-6218-C5D1396902C8}"/>
          </ac:picMkLst>
        </pc:picChg>
        <pc:picChg chg="del">
          <ac:chgData name="Sylvain  DERENSY" userId="S::sylvain.derensy@femas-hdf.fr::e26612a4-b977-435a-bb3f-b3bad7633e10" providerId="AD" clId="Web-{5C94660F-1BE7-3A88-039C-DE4B2613F373}" dt="2025-11-19T16:52:15.668" v="292"/>
          <ac:picMkLst>
            <pc:docMk/>
            <pc:sldMk cId="778721298" sldId="265"/>
            <ac:picMk id="11" creationId="{E9A1DD40-9A0A-B684-828F-8E7C4EF75E9E}"/>
          </ac:picMkLst>
        </pc:picChg>
        <pc:picChg chg="del">
          <ac:chgData name="Sylvain  DERENSY" userId="S::sylvain.derensy@femas-hdf.fr::e26612a4-b977-435a-bb3f-b3bad7633e10" providerId="AD" clId="Web-{5C94660F-1BE7-3A88-039C-DE4B2613F373}" dt="2025-11-19T16:52:16.918" v="293"/>
          <ac:picMkLst>
            <pc:docMk/>
            <pc:sldMk cId="778721298" sldId="265"/>
            <ac:picMk id="12" creationId="{1B430D5D-C044-5FDD-9247-17F1E5172939}"/>
          </ac:picMkLst>
        </pc:picChg>
        <pc:picChg chg="add mod">
          <ac:chgData name="Sylvain  DERENSY" userId="S::sylvain.derensy@femas-hdf.fr::e26612a4-b977-435a-bb3f-b3bad7633e10" providerId="AD" clId="Web-{5C94660F-1BE7-3A88-039C-DE4B2613F373}" dt="2025-11-19T16:54:03.827" v="305" actId="1076"/>
          <ac:picMkLst>
            <pc:docMk/>
            <pc:sldMk cId="778721298" sldId="265"/>
            <ac:picMk id="13" creationId="{BAD3F27A-3D71-F627-BFA8-5AF351C327BA}"/>
          </ac:picMkLst>
        </pc:picChg>
      </pc:sldChg>
      <pc:sldChg chg="addSp delSp modSp add replId">
        <pc:chgData name="Sylvain  DERENSY" userId="S::sylvain.derensy@femas-hdf.fr::e26612a4-b977-435a-bb3f-b3bad7633e10" providerId="AD" clId="Web-{5C94660F-1BE7-3A88-039C-DE4B2613F373}" dt="2025-11-19T16:56:09.190" v="318" actId="1076"/>
        <pc:sldMkLst>
          <pc:docMk/>
          <pc:sldMk cId="1353490672" sldId="266"/>
        </pc:sldMkLst>
        <pc:spChg chg="del mod">
          <ac:chgData name="Sylvain  DERENSY" userId="S::sylvain.derensy@femas-hdf.fr::e26612a4-b977-435a-bb3f-b3bad7633e10" providerId="AD" clId="Web-{5C94660F-1BE7-3A88-039C-DE4B2613F373}" dt="2025-11-19T16:55:52.408" v="315"/>
          <ac:spMkLst>
            <pc:docMk/>
            <pc:sldMk cId="1353490672" sldId="266"/>
            <ac:spMk id="10" creationId="{D7A76721-2BF9-092C-269B-0BC861E8A0FA}"/>
          </ac:spMkLst>
        </pc:spChg>
        <pc:picChg chg="del">
          <ac:chgData name="Sylvain  DERENSY" userId="S::sylvain.derensy@femas-hdf.fr::e26612a4-b977-435a-bb3f-b3bad7633e10" providerId="AD" clId="Web-{5C94660F-1BE7-3A88-039C-DE4B2613F373}" dt="2025-11-19T16:54:26" v="308"/>
          <ac:picMkLst>
            <pc:docMk/>
            <pc:sldMk cId="1353490672" sldId="266"/>
            <ac:picMk id="9" creationId="{CDFD4CF6-B7CD-06E1-3682-3CC5790FB7E2}"/>
          </ac:picMkLst>
        </pc:picChg>
        <pc:picChg chg="add mod">
          <ac:chgData name="Sylvain  DERENSY" userId="S::sylvain.derensy@femas-hdf.fr::e26612a4-b977-435a-bb3f-b3bad7633e10" providerId="AD" clId="Web-{5C94660F-1BE7-3A88-039C-DE4B2613F373}" dt="2025-11-19T16:56:09.190" v="318" actId="1076"/>
          <ac:picMkLst>
            <pc:docMk/>
            <pc:sldMk cId="1353490672" sldId="266"/>
            <ac:picMk id="11" creationId="{6DED75A4-96E9-7C8C-56E9-8EEC23BBBF19}"/>
          </ac:picMkLst>
        </pc:picChg>
        <pc:picChg chg="del">
          <ac:chgData name="Sylvain  DERENSY" userId="S::sylvain.derensy@femas-hdf.fr::e26612a4-b977-435a-bb3f-b3bad7633e10" providerId="AD" clId="Web-{5C94660F-1BE7-3A88-039C-DE4B2613F373}" dt="2025-11-19T16:54:27.141" v="309"/>
          <ac:picMkLst>
            <pc:docMk/>
            <pc:sldMk cId="1353490672" sldId="266"/>
            <ac:picMk id="13" creationId="{4C81DF72-FDD0-66C2-2F09-2D718440EFB7}"/>
          </ac:picMkLst>
        </pc:picChg>
      </pc:sldChg>
      <pc:sldChg chg="modSp add replId">
        <pc:chgData name="Sylvain  DERENSY" userId="S::sylvain.derensy@femas-hdf.fr::e26612a4-b977-435a-bb3f-b3bad7633e10" providerId="AD" clId="Web-{5C94660F-1BE7-3A88-039C-DE4B2613F373}" dt="2025-11-19T17:50:05.674" v="856" actId="20577"/>
        <pc:sldMkLst>
          <pc:docMk/>
          <pc:sldMk cId="1484710294" sldId="267"/>
        </pc:sldMkLst>
        <pc:spChg chg="mod">
          <ac:chgData name="Sylvain  DERENSY" userId="S::sylvain.derensy@femas-hdf.fr::e26612a4-b977-435a-bb3f-b3bad7633e10" providerId="AD" clId="Web-{5C94660F-1BE7-3A88-039C-DE4B2613F373}" dt="2025-11-19T17:49:57.267" v="854" actId="20577"/>
          <ac:spMkLst>
            <pc:docMk/>
            <pc:sldMk cId="1484710294" sldId="267"/>
            <ac:spMk id="9" creationId="{5490A858-FB03-85FD-BD46-D70FDB985F09}"/>
          </ac:spMkLst>
        </pc:spChg>
        <pc:spChg chg="mod">
          <ac:chgData name="Sylvain  DERENSY" userId="S::sylvain.derensy@femas-hdf.fr::e26612a4-b977-435a-bb3f-b3bad7633e10" providerId="AD" clId="Web-{5C94660F-1BE7-3A88-039C-DE4B2613F373}" dt="2025-11-19T17:50:05.674" v="856" actId="20577"/>
          <ac:spMkLst>
            <pc:docMk/>
            <pc:sldMk cId="1484710294" sldId="267"/>
            <ac:spMk id="10" creationId="{4E4BDE9F-A6CD-3F16-C0A7-D9E6AC2F2201}"/>
          </ac:spMkLst>
        </pc:spChg>
      </pc:sldChg>
      <pc:sldChg chg="modSp add replId">
        <pc:chgData name="Sylvain  DERENSY" userId="S::sylvain.derensy@femas-hdf.fr::e26612a4-b977-435a-bb3f-b3bad7633e10" providerId="AD" clId="Web-{5C94660F-1BE7-3A88-039C-DE4B2613F373}" dt="2025-11-19T17:57:28.278" v="1036" actId="20577"/>
        <pc:sldMkLst>
          <pc:docMk/>
          <pc:sldMk cId="1812079479" sldId="268"/>
        </pc:sldMkLst>
        <pc:spChg chg="mod">
          <ac:chgData name="Sylvain  DERENSY" userId="S::sylvain.derensy@femas-hdf.fr::e26612a4-b977-435a-bb3f-b3bad7633e10" providerId="AD" clId="Web-{5C94660F-1BE7-3A88-039C-DE4B2613F373}" dt="2025-11-19T17:57:28.278" v="1036" actId="20577"/>
          <ac:spMkLst>
            <pc:docMk/>
            <pc:sldMk cId="1812079479" sldId="268"/>
            <ac:spMk id="9" creationId="{E6F338BD-00F9-D211-49DB-E7C45A7B8A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36051" t="-3578" b="-117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12215029" cy="61935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15030" cy="6193536"/>
            </a:xfrm>
            <a:custGeom>
              <a:avLst/>
              <a:gdLst/>
              <a:ahLst/>
              <a:cxnLst/>
              <a:rect l="l" t="t" r="r" b="b"/>
              <a:pathLst>
                <a:path w="12215030" h="6193536">
                  <a:moveTo>
                    <a:pt x="0" y="0"/>
                  </a:moveTo>
                  <a:lnTo>
                    <a:pt x="12215030" y="0"/>
                  </a:lnTo>
                  <a:lnTo>
                    <a:pt x="12215030" y="6193536"/>
                  </a:lnTo>
                  <a:lnTo>
                    <a:pt x="0" y="619353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2215029" cy="6222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41208" y="1247435"/>
            <a:ext cx="6205585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144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Atelier 1 et 8: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3165" y="2516302"/>
            <a:ext cx="14581670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11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Impliquer les usagers en MSP : du patient acteur au patient expert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3972" y="5057775"/>
            <a:ext cx="14581670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spc="84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Animé</a:t>
            </a:r>
            <a:r>
              <a:rPr lang="en-US" sz="4200" spc="8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par :</a:t>
            </a:r>
          </a:p>
          <a:p>
            <a:pPr marL="906780" lvl="1" indent="-453390" algn="just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spc="8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Sylvain </a:t>
            </a:r>
            <a:r>
              <a:rPr lang="en-US" sz="4200" spc="84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Derensy</a:t>
            </a:r>
            <a:r>
              <a:rPr lang="en-US" sz="4200" spc="8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, Directeur de la FEMAS HDF </a:t>
            </a:r>
            <a:endParaRPr lang="en-US" sz="4200" spc="84" dirty="0">
              <a:solidFill>
                <a:srgbClr val="000000"/>
              </a:solidFill>
              <a:latin typeface="Aileron"/>
              <a:ea typeface="Aileron"/>
              <a:cs typeface="Aileron"/>
            </a:endParaRPr>
          </a:p>
          <a:p>
            <a:pPr marL="906780" lvl="1" indent="-453390" algn="just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spc="8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Christophe </a:t>
            </a:r>
            <a:r>
              <a:rPr lang="en-US" sz="4200" spc="84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Roels</a:t>
            </a:r>
            <a:r>
              <a:rPr lang="en-US" sz="4200" spc="8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4200" spc="84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Coordinateur</a:t>
            </a:r>
            <a:r>
              <a:rPr lang="en-US" sz="4200" spc="8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de la MSP Victor Renard (Lille </a:t>
            </a:r>
            <a:r>
              <a:rPr lang="en-US" sz="4200" spc="84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sud</a:t>
            </a:r>
            <a:r>
              <a:rPr lang="en-US" sz="4200" spc="8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) / CPTS Lille Sud.</a:t>
            </a:r>
          </a:p>
        </p:txBody>
      </p:sp>
      <p:sp>
        <p:nvSpPr>
          <p:cNvPr id="9" name="Freeform 9"/>
          <p:cNvSpPr/>
          <p:nvPr/>
        </p:nvSpPr>
        <p:spPr>
          <a:xfrm>
            <a:off x="14607599" y="8166140"/>
            <a:ext cx="2651701" cy="1092160"/>
          </a:xfrm>
          <a:custGeom>
            <a:avLst/>
            <a:gdLst/>
            <a:ahLst/>
            <a:cxnLst/>
            <a:rect l="l" t="t" r="r" b="b"/>
            <a:pathLst>
              <a:path w="2651701" h="1092160">
                <a:moveTo>
                  <a:pt x="0" y="0"/>
                </a:moveTo>
                <a:lnTo>
                  <a:pt x="2651701" y="0"/>
                </a:lnTo>
                <a:lnTo>
                  <a:pt x="2651701" y="1092160"/>
                </a:lnTo>
                <a:lnTo>
                  <a:pt x="0" y="109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1150" b="-71643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FCEF-C62A-2FB0-C1B3-E1DB8316A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F55D32F-4087-38D3-B658-3411433BA38B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176877-5B71-1365-9AFE-B5B8FC325E9A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B1D7460-B26C-ECF2-5FE0-5818715736F7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C25CB56-FC90-C71E-4337-EF9F1A839E6D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4720A3E-4D24-0609-09F8-9C740CC33A15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D346FC-CDDF-DE5F-B262-3E8907AE1755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2984907-620D-3080-9888-73A55CCC9A77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6F338BD-00F9-D211-49DB-E7C45A7B8A09}"/>
              </a:ext>
            </a:extLst>
          </p:cNvPr>
          <p:cNvSpPr txBox="1"/>
          <p:nvPr/>
        </p:nvSpPr>
        <p:spPr>
          <a:xfrm>
            <a:off x="1028700" y="1828550"/>
            <a:ext cx="16230600" cy="825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Le coordinateur: créer le lien, rassurer les parties, insuffler la volonté.</a:t>
            </a: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Créer le cadre de l'interaction, le cadre est mouvant, ajustable, connu et reconnu, il crée la base d'une relation saine. Il est fixe : tel jour à telle heure mais il s'adapte au groupe selon sa composition ou ses préférences. </a:t>
            </a: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L'engagement des usagers et des professionnels c'est avant tout une rencontre entre des gens qui se connaissent déjà et qui sont volontaires. </a:t>
            </a: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L'objectif commun : améliorer l'expérience vécue des patients.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436BB87-B21D-944F-7D6A-491EDAABE375}"/>
              </a:ext>
            </a:extLst>
          </p:cNvPr>
          <p:cNvSpPr txBox="1"/>
          <p:nvPr/>
        </p:nvSpPr>
        <p:spPr>
          <a:xfrm>
            <a:off x="1028700" y="914400"/>
            <a:ext cx="16230600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112" dirty="0">
                <a:latin typeface="Aileron Bold"/>
              </a:rPr>
              <a:t>3.Travaillons ensemble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7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006B6-DBE7-689D-F59B-C70B9ED71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8828C9-BF57-0B1E-8D47-47556D19920E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DB27DA5-2752-B0A0-044E-7F8F64CD4195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600BE20-9274-31E1-A024-185609F0642E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BAAD3D1-FF6D-090F-AE67-7B02E00996F9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F494E84-3A0C-FB93-0D5D-F1E7D9588B2D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51E58B3-A0D0-9059-14C2-CA57C8337781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7668563-C137-2BA5-7F3F-79E2FF1D618E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7C614D7-E2AF-D55B-049E-DB00809BC2C6}"/>
              </a:ext>
            </a:extLst>
          </p:cNvPr>
          <p:cNvSpPr txBox="1"/>
          <p:nvPr/>
        </p:nvSpPr>
        <p:spPr>
          <a:xfrm>
            <a:off x="1028700" y="1828550"/>
            <a:ext cx="16230600" cy="825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..............LES EMISSAIRES..............</a:t>
            </a:r>
            <a:endParaRPr lang="fr-F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CHACUN DES 3 GROUPES DE 5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précédement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définis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DESIGNENT un EMISSAIRE.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CHACUN DES EMISSAIRES PASSENT sur L'ILE VOISINE et DOIT CONVAINCRE LE GROUPE </a:t>
            </a:r>
            <a:r>
              <a:rPr lang="en-US" sz="4200" b="1" spc="84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voisin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D'ADOPTER SA LISTE D'OBJET POUR SURVIVRE.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dirty="0">
                <a:ea typeface="Calibri"/>
                <a:cs typeface="Calibri"/>
              </a:rPr>
              <a:t>Comment </a:t>
            </a:r>
            <a:r>
              <a:rPr lang="en-US" dirty="0" err="1">
                <a:ea typeface="Calibri"/>
                <a:cs typeface="Calibri"/>
              </a:rPr>
              <a:t>l'émissaire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</a:t>
            </a:r>
            <a:r>
              <a:rPr lang="en-US" dirty="0">
                <a:ea typeface="Calibri"/>
                <a:cs typeface="Calibri"/>
              </a:rPr>
              <a:t>-il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prendre? </a:t>
            </a:r>
            <a:endParaRPr lang="en-US" dirty="0"/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Quelles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techniques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t-il employer?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fondra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-t-il dans le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groupe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subira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-t-il le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banissement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DIFFICULTES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RENCONTRées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surmontées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par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chaque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émissaire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 b="1" spc="84" dirty="0">
              <a:solidFill>
                <a:srgbClr val="000000"/>
              </a:solidFill>
              <a:latin typeface="Aileron Bold"/>
              <a:ea typeface="Aileron Bold"/>
              <a:cs typeface="Aileron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B50DB57-1832-C20C-9B19-5C0CEBAAD5C9}"/>
              </a:ext>
            </a:extLst>
          </p:cNvPr>
          <p:cNvSpPr txBox="1"/>
          <p:nvPr/>
        </p:nvSpPr>
        <p:spPr>
          <a:xfrm>
            <a:off x="1028700" y="914400"/>
            <a:ext cx="16230600" cy="91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ctr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 dirty="0">
                <a:latin typeface="Aileron Bold"/>
              </a:rPr>
              <a:t>DANSE SUR GLACE 20 MINUTES</a:t>
            </a:r>
          </a:p>
        </p:txBody>
      </p:sp>
    </p:spTree>
    <p:extLst>
      <p:ext uri="{BB962C8B-B14F-4D97-AF65-F5344CB8AC3E}">
        <p14:creationId xmlns:p14="http://schemas.microsoft.com/office/powerpoint/2010/main" val="101910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AC96D-454A-A05D-A96B-19C8F9C7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874572-5A7B-703D-41A2-F568F42D4DE3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594212-0C9F-318B-8979-145C058793EC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0FAA050-D426-28DC-1AAE-02E433401DE0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80ED9E8-F48C-0940-F6B2-8DB6180BEA94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3B8F20D-48AA-4A7B-5589-03FD1C182162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E5B679C-4DE6-506A-DA54-8861EAB1A55B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7056F57-E5FC-0168-2168-CF1F8C45BCD9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71E7E4F-7818-71EF-3BC4-2AF4B698853A}"/>
              </a:ext>
            </a:extLst>
          </p:cNvPr>
          <p:cNvSpPr txBox="1"/>
          <p:nvPr/>
        </p:nvSpPr>
        <p:spPr>
          <a:xfrm>
            <a:off x="1028700" y="1828550"/>
            <a:ext cx="16230600" cy="523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Qu'avez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 vous appris?</a:t>
            </a:r>
            <a:endParaRPr lang="fr-F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Que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retenez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 vous? </a:t>
            </a:r>
            <a:endParaRPr lang="en-US" sz="4200" b="1" spc="84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Un message à faire passer?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</a:t>
            </a:r>
            <a:r>
              <a:rPr lang="en-US" sz="4200" b="1" spc="84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venir</a:t>
            </a: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 guide de </a:t>
            </a:r>
            <a:r>
              <a:rPr lang="en-US" sz="4200" b="1" spc="84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l'implication</a:t>
            </a: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des patients </a:t>
            </a:r>
            <a:r>
              <a:rPr lang="en-US" sz="4200" b="1" spc="84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MSP, un </a:t>
            </a:r>
            <a:r>
              <a:rPr lang="en-US" sz="4200" b="1" spc="84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ouvrage</a:t>
            </a: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co-</a:t>
            </a:r>
            <a:r>
              <a:rPr lang="en-US" sz="4200" b="1" spc="84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construit</a:t>
            </a: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avec promotion santé </a:t>
            </a:r>
            <a:r>
              <a:rPr lang="en-US" sz="4200" b="1" spc="84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Hdf</a:t>
            </a: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et France Asso santé.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consulter sans </a:t>
            </a:r>
            <a:r>
              <a:rPr lang="en-US" sz="4200" b="1" spc="84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modération</a:t>
            </a:r>
            <a:r>
              <a:rPr lang="en-US" sz="4200" b="1" spc="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 b="1" spc="84" dirty="0">
              <a:solidFill>
                <a:srgbClr val="000000"/>
              </a:solidFill>
              <a:latin typeface="Aileron Bold"/>
              <a:ea typeface="Aileron Bold"/>
              <a:cs typeface="Aileron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0B8236-EFB5-4147-86AF-7DC0428F83D6}"/>
              </a:ext>
            </a:extLst>
          </p:cNvPr>
          <p:cNvSpPr txBox="1"/>
          <p:nvPr/>
        </p:nvSpPr>
        <p:spPr>
          <a:xfrm>
            <a:off x="1028700" y="914400"/>
            <a:ext cx="16230600" cy="91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ctr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 dirty="0">
                <a:latin typeface="Aileron Bold"/>
              </a:rPr>
              <a:t>Conclusion 5 minutes</a:t>
            </a:r>
          </a:p>
        </p:txBody>
      </p:sp>
    </p:spTree>
    <p:extLst>
      <p:ext uri="{BB962C8B-B14F-4D97-AF65-F5344CB8AC3E}">
        <p14:creationId xmlns:p14="http://schemas.microsoft.com/office/powerpoint/2010/main" val="59219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352079" y="580097"/>
            <a:ext cx="12058875" cy="179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8"/>
              </a:lnSpc>
            </a:pPr>
            <a:r>
              <a:rPr lang="en-US" sz="10499" spc="209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Merci pour votre écoute !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0105" y="2450325"/>
            <a:ext cx="6874376" cy="393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12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Pensez à remplir le questionnaire de satisfaction disponible sur l’application Imagina.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84924" y="6270485"/>
            <a:ext cx="6874376" cy="294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12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N’oubliez pas le pôt de l’amitié à 17h00 au niveau du buffet 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41208" y="885825"/>
            <a:ext cx="6205585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144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Sommaire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90306"/>
            <a:ext cx="16230600" cy="491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just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 dirty="0">
                <a:latin typeface="Aileron Bold"/>
              </a:rPr>
              <a:t>BRISONS LA GLACE</a:t>
            </a:r>
          </a:p>
          <a:p>
            <a:pPr marL="1209040" lvl="1" indent="-604520" algn="just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HISTORIQUE de L'IMPLICATION PATIENT</a:t>
            </a:r>
          </a:p>
          <a:p>
            <a:pPr marL="1209040" lvl="1" indent="-604520" algn="just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TRAVAILLONS ENSEMBLE</a:t>
            </a:r>
          </a:p>
          <a:p>
            <a:pPr marL="1209040" lvl="1" indent="-604520" algn="just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DANSONS SUR LA GLACE</a:t>
            </a:r>
          </a:p>
          <a:p>
            <a:pPr marL="1209040" lvl="1" indent="-604520" algn="just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C691-BD96-1F49-A8FB-3494BC72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46E5A1-E6D7-19CD-B6C5-C083F462661A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4C8C99-68DF-9758-0073-A84B43F8BC73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3E8A4A7-2CB4-041E-F7F1-1CD9E42D9C79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A672B09-894A-E576-7DC1-E243FD46F0AE}"/>
              </a:ext>
            </a:extLst>
          </p:cNvPr>
          <p:cNvSpPr/>
          <p:nvPr/>
        </p:nvSpPr>
        <p:spPr>
          <a:xfrm>
            <a:off x="-4755" y="8910314"/>
            <a:ext cx="18300104" cy="137702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31C73F9-7CBF-85DB-7A9C-E23AB3626290}"/>
              </a:ext>
            </a:extLst>
          </p:cNvPr>
          <p:cNvSpPr txBox="1"/>
          <p:nvPr/>
        </p:nvSpPr>
        <p:spPr>
          <a:xfrm>
            <a:off x="3611880" y="415657"/>
            <a:ext cx="18288000" cy="942176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979"/>
              </a:lnSpc>
            </a:pPr>
            <a:endParaRPr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B292706-D048-571D-123E-99F04F9DDD60}"/>
              </a:ext>
            </a:extLst>
          </p:cNvPr>
          <p:cNvSpPr txBox="1"/>
          <p:nvPr/>
        </p:nvSpPr>
        <p:spPr>
          <a:xfrm>
            <a:off x="-7620" y="1828550"/>
            <a:ext cx="18288000" cy="6744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NOS OBJECTIFS PARTAGÉS pour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cette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heure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 et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demie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sont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  <a:sym typeface="Aileron Bold"/>
              </a:rPr>
              <a:t>:</a:t>
            </a:r>
            <a:endParaRPr lang="fr-FR">
              <a:solidFill>
                <a:srgbClr val="000000"/>
              </a:solidFill>
              <a:latin typeface="Calibri"/>
              <a:ea typeface="Calibri"/>
              <a:cs typeface="Calibri"/>
              <a:sym typeface="Aileron Bold"/>
            </a:endParaRP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S'ÉCOUTER : ÊTRE UN PETIT GROUPE EST UNE CHANCE MAIS LES ANIMATIONS QUE NOUS PARTAGERONS DEMANDE DE L'ÉCOUTE.  </a:t>
            </a: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VOUS SATISFAIRE : REPRENNONS LES OBJECTIFS DU PITCH POUR QUE CE QUI ETAIT ANNONCÉ SOIT CE QUI SE PASSE EN RÉALITÉ.</a:t>
            </a: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BATIR UN COLLECTIF! (BRISE GLACE)</a:t>
            </a: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RECUEILLIR LES AVIS PATIENTS</a:t>
            </a:r>
          </a:p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FRUCTIFIER LE COLLECTIF (L'AGRANDIR) ET LE FAIRE CONNAITRE.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 - LANÇONS NOUS!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5F2B3FE-4082-5142-943B-2CE3A28BA57A}"/>
              </a:ext>
            </a:extLst>
          </p:cNvPr>
          <p:cNvSpPr txBox="1"/>
          <p:nvPr/>
        </p:nvSpPr>
        <p:spPr>
          <a:xfrm>
            <a:off x="1028700" y="914400"/>
            <a:ext cx="16230600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112" dirty="0">
                <a:latin typeface="Aileron Bold"/>
              </a:rPr>
              <a:t>0.OBJECTIFS PARTAGÉS 5 MINUTES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54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828550"/>
            <a:ext cx="16230600" cy="901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..............LES NAUFRAGÉS............. </a:t>
            </a:r>
            <a:endParaRPr lang="fr-FR"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3 GROUPES DE 5</a:t>
            </a:r>
            <a:endParaRPr lang="en-US" dirty="0"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Qui est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venu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en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son unique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qualité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de patient? 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VOUS ÊTES MALHEUREUSEMENT NAUFRAGÉS SUR UNE ILE DÉSERTE!!!! Sans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téléphone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portable, sans carte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vitale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, sans rien!  OUF VOUS N'ÊTES PAS SEUL! </a:t>
            </a:r>
            <a:endParaRPr lang="en-US"/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PAR GROUPE DE 5 DÉTERMINEZ LES 5 OBJETS INDISPENSABLES À VOTRE SURVIE!   </a:t>
            </a:r>
            <a:endParaRPr lang="en-US" dirty="0"/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Cette short list </a:t>
            </a: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d'objets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Aileron Bold"/>
                <a:cs typeface="Aileron Bold"/>
              </a:rPr>
              <a:t> doit faire consensus!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dirty="0">
                <a:ea typeface="Calibri"/>
                <a:cs typeface="Calibri"/>
              </a:rPr>
              <a:t>Si vous </a:t>
            </a:r>
            <a:r>
              <a:rPr lang="en-US" dirty="0" err="1">
                <a:ea typeface="Calibri"/>
                <a:cs typeface="Calibri"/>
              </a:rPr>
              <a:t>choisissez</a:t>
            </a:r>
            <a:r>
              <a:rPr lang="en-US" dirty="0">
                <a:ea typeface="Calibri"/>
                <a:cs typeface="Calibri"/>
              </a:rPr>
              <a:t> un mode de </a:t>
            </a:r>
            <a:r>
              <a:rPr lang="en-US" dirty="0" err="1">
                <a:ea typeface="Calibri"/>
                <a:cs typeface="Calibri"/>
              </a:rPr>
              <a:t>scrutin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démocratique</a:t>
            </a:r>
            <a:r>
              <a:rPr lang="en-US" dirty="0">
                <a:ea typeface="Calibri"/>
                <a:cs typeface="Calibri"/>
              </a:rPr>
              <a:t> pour </a:t>
            </a:r>
            <a:r>
              <a:rPr lang="en-US" dirty="0" err="1">
                <a:ea typeface="Calibri"/>
                <a:cs typeface="Calibri"/>
              </a:rPr>
              <a:t>déterminer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objets</a:t>
            </a:r>
            <a:r>
              <a:rPr lang="en-US" dirty="0">
                <a:ea typeface="Calibri"/>
                <a:cs typeface="Calibri"/>
              </a:rPr>
              <a:t> la voix des patients </a:t>
            </a:r>
            <a:r>
              <a:rPr lang="en-US" dirty="0" err="1">
                <a:ea typeface="Calibri"/>
                <a:cs typeface="Calibri"/>
              </a:rPr>
              <a:t>compte</a:t>
            </a:r>
            <a:r>
              <a:rPr lang="en-US" dirty="0">
                <a:ea typeface="Calibri"/>
                <a:cs typeface="Calibri"/>
              </a:rPr>
              <a:t> double. </a:t>
            </a:r>
            <a:endParaRPr lang="en-US" dirty="0"/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 b="1" spc="84" dirty="0">
              <a:solidFill>
                <a:srgbClr val="000000"/>
              </a:solidFill>
              <a:latin typeface="Aileron Bold"/>
              <a:ea typeface="Aileron Bold"/>
              <a:cs typeface="Aileron Bold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 b="1" spc="84" dirty="0">
              <a:solidFill>
                <a:srgbClr val="000000"/>
              </a:solidFill>
              <a:latin typeface="Aileron Bold"/>
              <a:ea typeface="Aileron Bold"/>
              <a:cs typeface="Ailero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914400"/>
            <a:ext cx="16230600" cy="91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0" lvl="1" indent="-604520" algn="ctr">
              <a:lnSpc>
                <a:spcPts val="7840"/>
              </a:lnSpc>
              <a:spcBef>
                <a:spcPct val="0"/>
              </a:spcBef>
              <a:buAutoNum type="arabicPeriod"/>
            </a:pPr>
            <a:r>
              <a:rPr lang="en-US" sz="5600" b="1" spc="112" dirty="0" err="1">
                <a:latin typeface="Aileron Bold"/>
              </a:rPr>
              <a:t>Brisons</a:t>
            </a:r>
            <a:r>
              <a:rPr lang="en-US" sz="5600" b="1" spc="112" dirty="0">
                <a:latin typeface="Aileron Bold"/>
              </a:rPr>
              <a:t> la Glace 20 MINUTES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C0C6E-0CA3-5678-6EF3-3B2B2A63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D14507-175A-3E59-5DCF-958070B5EADE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10865EB-D76E-61FF-D462-448496F10C38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F627FC-D672-B3C1-2E2A-AA6B3D33674B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0AC0257-5923-23DA-64D9-CDC0D9DB3DE5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F596877-4CA1-90A8-BBDA-C7AD506BC152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A5AAFD-5389-7BC7-EDCD-BFE8A3DF8D37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50967F8-DB9D-70DB-04E2-BC584B7B59F8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BBD0136A-8980-6399-A991-D6C5962AA225}"/>
              </a:ext>
            </a:extLst>
          </p:cNvPr>
          <p:cNvSpPr txBox="1"/>
          <p:nvPr/>
        </p:nvSpPr>
        <p:spPr>
          <a:xfrm>
            <a:off x="1028700" y="914400"/>
            <a:ext cx="16230600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112" dirty="0">
                <a:latin typeface="Aileron Bold"/>
              </a:rPr>
              <a:t>2.Historique de </a:t>
            </a:r>
            <a:r>
              <a:rPr lang="en-US" sz="5600" b="1" spc="112" dirty="0" err="1">
                <a:latin typeface="Aileron Bold"/>
              </a:rPr>
              <a:t>l'implication</a:t>
            </a:r>
            <a:r>
              <a:rPr lang="en-US" sz="5600" b="1" spc="112" dirty="0">
                <a:latin typeface="Aileron Bold"/>
              </a:rPr>
              <a:t> 20 Minutes</a:t>
            </a:r>
            <a:endParaRPr lang="fr-FR" dirty="0"/>
          </a:p>
        </p:txBody>
      </p:sp>
      <p:pic>
        <p:nvPicPr>
          <p:cNvPr id="11" name="Image 10" descr="Une image contenant text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D50A3E3-46EE-2808-52D7-F22B9EA85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1745933"/>
            <a:ext cx="10096500" cy="5667375"/>
          </a:xfrm>
          <a:prstGeom prst="rect">
            <a:avLst/>
          </a:prstGeom>
        </p:spPr>
      </p:pic>
      <p:pic>
        <p:nvPicPr>
          <p:cNvPr id="12" name="Image 11" descr="Une image contenant texte, clipart, dessi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F358D66B-A839-AEFF-8DFF-2B9582EA6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923" y="2030730"/>
            <a:ext cx="66960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7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9713B-CB7A-1D5D-D743-A4DE3AB9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DAF0ED-AEC9-332F-089D-B4A11A6FEEF2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5F9E73-5F72-AAA5-7183-00099897D059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65DE9E8-6972-328C-A440-CD69229CA166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975BCCF-77B4-8D50-A1EB-61DD3BB7E0D5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DE989FF-0DCE-6396-99FA-F93AEE6692E7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5FE0F48-EB35-9226-EA63-78BE358661A1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CA1E8F7-E0E2-1D39-EA85-020A014BBD89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2E45409C-9922-27B8-BBB5-2F4671E35B98}"/>
              </a:ext>
            </a:extLst>
          </p:cNvPr>
          <p:cNvSpPr txBox="1"/>
          <p:nvPr/>
        </p:nvSpPr>
        <p:spPr>
          <a:xfrm>
            <a:off x="1028700" y="914400"/>
            <a:ext cx="16230600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112" dirty="0">
                <a:latin typeface="Aileron Bold"/>
              </a:rPr>
              <a:t>2.Historique de </a:t>
            </a:r>
            <a:r>
              <a:rPr lang="en-US" sz="5600" b="1" spc="112" dirty="0" err="1">
                <a:latin typeface="Aileron Bold"/>
              </a:rPr>
              <a:t>l'implication</a:t>
            </a:r>
            <a:r>
              <a:rPr lang="en-US" sz="5600" b="1" spc="112" dirty="0">
                <a:latin typeface="Aileron Bold"/>
              </a:rPr>
              <a:t> </a:t>
            </a:r>
            <a:endParaRPr lang="fr-FR" dirty="0"/>
          </a:p>
        </p:txBody>
      </p:sp>
      <p:pic>
        <p:nvPicPr>
          <p:cNvPr id="9" name="Image 8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74A2028D-7580-4475-6218-C5D139690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" y="1824038"/>
            <a:ext cx="7829550" cy="438340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AD3F27A-3D71-F627-BFA8-5AF351C32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547" y="1965960"/>
            <a:ext cx="10471785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E14D7-2A1C-1ECD-7AC1-C8AEE19B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8496CC2-6B0D-A4BE-F92B-748073AEB7CC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F09151-BACF-1D51-7AFC-DE00082B3E41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F101A02-530D-C021-9DAA-581C523A8EA7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DA1CE8C-FD29-C873-9403-8F00BEFFFD29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C1CFE33-04DC-20CD-26F6-1C5647C78592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7D40005-90A0-A81F-EAB5-3EA75FAFE606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D61F02D-B489-8140-5D16-3D9511948F5E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pic>
        <p:nvPicPr>
          <p:cNvPr id="11" name="Image 10" descr="Une image contenant texte, capture d’écran, Police, Parallèle&#10;&#10;Le contenu généré par l’IA peut être incorrect.">
            <a:extLst>
              <a:ext uri="{FF2B5EF4-FFF2-40B4-BE49-F238E27FC236}">
                <a16:creationId xmlns:a16="http://schemas.microsoft.com/office/drawing/2014/main" id="{6DED75A4-96E9-7C8C-56E9-8EEC23BB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107" y="-126682"/>
            <a:ext cx="14312265" cy="101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958A6-B778-2B0C-AF37-836C0280B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7B6B46-8D08-EDB5-0143-1C2F876078A4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B770BE-2460-426C-151F-67CD05BBD215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2C555FE-BBC0-8729-F65F-AC49DBA882B8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6CD9F16D-AE48-8523-06A1-F30FF0B5B0F1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CA9D332-E4D4-B561-3F4C-969A1B1A7E39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227AF7-8DEE-FF7F-DE0E-7F476A31FCE6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5337553-54FF-613C-60F4-BCBC0E8331F5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444DEAD-BB7E-5B9A-C8DF-CED66B077B20}"/>
              </a:ext>
            </a:extLst>
          </p:cNvPr>
          <p:cNvSpPr txBox="1"/>
          <p:nvPr/>
        </p:nvSpPr>
        <p:spPr>
          <a:xfrm>
            <a:off x="1028700" y="1828550"/>
            <a:ext cx="16230600" cy="750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Objectifs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:</a:t>
            </a:r>
            <a:endParaRPr lang="fr-FR" dirty="0"/>
          </a:p>
          <a:p>
            <a:pPr marL="285750" indent="-28575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Améliorer l'efficacité des soins, mieux comprendre son parcours permet de le rendre plus efficace, le patient ne subit plus le traitement. </a:t>
            </a:r>
          </a:p>
          <a:p>
            <a:pPr marL="285750" indent="-28575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Dynamiser la vie démocratique afin de trouver l'adéquation entre les services de la MSP et les besoins des patients. </a:t>
            </a:r>
          </a:p>
          <a:p>
            <a:pPr marL="285750" indent="-28575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endParaRPr lang="fr-FR" sz="4200" b="1" spc="84" dirty="0">
              <a:solidFill>
                <a:srgbClr val="000000"/>
              </a:solidFill>
              <a:latin typeface="Aileron Bold"/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 Il faut faire </a:t>
            </a:r>
            <a:r>
              <a:rPr lang="en-US" sz="4200" b="1" spc="84" err="1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tomber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 les </a:t>
            </a:r>
            <a:r>
              <a:rPr lang="en-US" sz="4200" b="1" spc="84" err="1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freins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 et les </a:t>
            </a:r>
            <a:r>
              <a:rPr lang="en-US" sz="4200" b="1" spc="84" err="1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tabous</a:t>
            </a:r>
            <a:r>
              <a:rPr lang="en-US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. Se </a:t>
            </a:r>
            <a:r>
              <a:rPr lang="en-US" sz="4200" b="1" spc="84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dévoiler.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spc="84" dirty="0" err="1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Puis</a:t>
            </a:r>
            <a:r>
              <a:rPr lang="en-US" sz="4200" b="1" spc="84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 faire des feedbacks permanents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 b="1" spc="84" dirty="0">
              <a:solidFill>
                <a:srgbClr val="000000"/>
              </a:solidFill>
              <a:latin typeface="Aileron Bold"/>
              <a:ea typeface="Aileron Bold"/>
              <a:cs typeface="Aileron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FD6DBC3-FE6B-44E3-23BE-428C408962B5}"/>
              </a:ext>
            </a:extLst>
          </p:cNvPr>
          <p:cNvSpPr txBox="1"/>
          <p:nvPr/>
        </p:nvSpPr>
        <p:spPr>
          <a:xfrm>
            <a:off x="1028700" y="914400"/>
            <a:ext cx="16230600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112" dirty="0">
                <a:latin typeface="Aileron Bold"/>
              </a:rPr>
              <a:t>3. </a:t>
            </a:r>
            <a:r>
              <a:rPr lang="en-US" sz="5600" b="1" spc="112" dirty="0" err="1">
                <a:latin typeface="Aileron Bold"/>
              </a:rPr>
              <a:t>Travaillons</a:t>
            </a:r>
            <a:r>
              <a:rPr lang="en-US" sz="5600" b="1" spc="112" dirty="0">
                <a:latin typeface="Aileron Bold"/>
              </a:rPr>
              <a:t> ensemble 20 MINUTES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5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0684A-815C-9A51-CE7A-1CCC82C77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103FF9-009F-9C1A-8479-E055D2175613}"/>
              </a:ext>
            </a:extLst>
          </p:cNvPr>
          <p:cNvGrpSpPr/>
          <p:nvPr/>
        </p:nvGrpSpPr>
        <p:grpSpPr>
          <a:xfrm>
            <a:off x="0" y="9272964"/>
            <a:ext cx="18288000" cy="1014036"/>
            <a:chOff x="0" y="0"/>
            <a:chExt cx="4816593" cy="26707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419DA3-2935-9FE9-1272-2C2B3A9A7097}"/>
                </a:ext>
              </a:extLst>
            </p:cNvPr>
            <p:cNvSpPr/>
            <p:nvPr/>
          </p:nvSpPr>
          <p:spPr>
            <a:xfrm>
              <a:off x="0" y="0"/>
              <a:ext cx="4816592" cy="267071"/>
            </a:xfrm>
            <a:custGeom>
              <a:avLst/>
              <a:gdLst/>
              <a:ahLst/>
              <a:cxnLst/>
              <a:rect l="l" t="t" r="r" b="b"/>
              <a:pathLst>
                <a:path w="4816592" h="267071">
                  <a:moveTo>
                    <a:pt x="0" y="0"/>
                  </a:moveTo>
                  <a:lnTo>
                    <a:pt x="4816592" y="0"/>
                  </a:lnTo>
                  <a:lnTo>
                    <a:pt x="4816592" y="267071"/>
                  </a:lnTo>
                  <a:lnTo>
                    <a:pt x="0" y="267071"/>
                  </a:lnTo>
                  <a:close/>
                </a:path>
              </a:pathLst>
            </a:custGeom>
            <a:gradFill rotWithShape="1">
              <a:gsLst>
                <a:gs pos="0">
                  <a:srgbClr val="E5B785">
                    <a:alpha val="100000"/>
                  </a:srgbClr>
                </a:gs>
                <a:gs pos="100000">
                  <a:srgbClr val="EF9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ADEE747-3877-ADCE-2CF6-D41271A422E0}"/>
                </a:ext>
              </a:extLst>
            </p:cNvPr>
            <p:cNvSpPr txBox="1"/>
            <p:nvPr/>
          </p:nvSpPr>
          <p:spPr>
            <a:xfrm>
              <a:off x="0" y="-76200"/>
              <a:ext cx="4816593" cy="343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E541F41-46DE-79B5-4D12-2B29C640C8EC}"/>
              </a:ext>
            </a:extLst>
          </p:cNvPr>
          <p:cNvSpPr/>
          <p:nvPr/>
        </p:nvSpPr>
        <p:spPr>
          <a:xfrm>
            <a:off x="-248595" y="7569194"/>
            <a:ext cx="19260224" cy="5994745"/>
          </a:xfrm>
          <a:custGeom>
            <a:avLst/>
            <a:gdLst/>
            <a:ahLst/>
            <a:cxnLst/>
            <a:rect l="l" t="t" r="r" b="b"/>
            <a:pathLst>
              <a:path w="19260224" h="5994745">
                <a:moveTo>
                  <a:pt x="0" y="0"/>
                </a:moveTo>
                <a:lnTo>
                  <a:pt x="19260224" y="0"/>
                </a:lnTo>
                <a:lnTo>
                  <a:pt x="19260224" y="5994744"/>
                </a:lnTo>
                <a:lnTo>
                  <a:pt x="0" y="5994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22B2954-34D0-A432-4705-E201AFDFAC79}"/>
              </a:ext>
            </a:extLst>
          </p:cNvPr>
          <p:cNvGrpSpPr/>
          <p:nvPr/>
        </p:nvGrpSpPr>
        <p:grpSpPr>
          <a:xfrm>
            <a:off x="0" y="-125494"/>
            <a:ext cx="18288000" cy="9383794"/>
            <a:chOff x="0" y="0"/>
            <a:chExt cx="13763413" cy="70621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AE3824-72CF-2BF5-D712-1C89DBFFD950}"/>
                </a:ext>
              </a:extLst>
            </p:cNvPr>
            <p:cNvSpPr/>
            <p:nvPr/>
          </p:nvSpPr>
          <p:spPr>
            <a:xfrm>
              <a:off x="0" y="0"/>
              <a:ext cx="13763414" cy="7062174"/>
            </a:xfrm>
            <a:custGeom>
              <a:avLst/>
              <a:gdLst/>
              <a:ahLst/>
              <a:cxnLst/>
              <a:rect l="l" t="t" r="r" b="b"/>
              <a:pathLst>
                <a:path w="13763414" h="7062174">
                  <a:moveTo>
                    <a:pt x="0" y="0"/>
                  </a:moveTo>
                  <a:lnTo>
                    <a:pt x="13763414" y="0"/>
                  </a:lnTo>
                  <a:lnTo>
                    <a:pt x="13763414" y="7062174"/>
                  </a:lnTo>
                  <a:lnTo>
                    <a:pt x="0" y="70621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013BEDD-09B6-9CF1-B5BB-9052B3334288}"/>
                </a:ext>
              </a:extLst>
            </p:cNvPr>
            <p:cNvSpPr txBox="1"/>
            <p:nvPr/>
          </p:nvSpPr>
          <p:spPr>
            <a:xfrm>
              <a:off x="0" y="-28575"/>
              <a:ext cx="13763413" cy="709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490A858-FB03-85FD-BD46-D70FDB985F09}"/>
              </a:ext>
            </a:extLst>
          </p:cNvPr>
          <p:cNvSpPr txBox="1"/>
          <p:nvPr/>
        </p:nvSpPr>
        <p:spPr>
          <a:xfrm>
            <a:off x="1028700" y="1828550"/>
            <a:ext cx="16230600" cy="9770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Prérequis à toute forme d'engagement: la volonté! </a:t>
            </a:r>
            <a:endParaRPr lang="en-US" sz="4200" b="1" spc="84" dirty="0">
              <a:solidFill>
                <a:srgbClr val="000000"/>
              </a:solidFill>
              <a:latin typeface="Aileron Bold"/>
              <a:ea typeface="Calibri"/>
              <a:cs typeface="Calibri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Aussi bien du professionnel de santé que de l'usager. </a:t>
            </a:r>
            <a:endParaRPr lang="en-US" sz="4200" b="1" spc="84">
              <a:solidFill>
                <a:srgbClr val="000000"/>
              </a:solidFill>
              <a:latin typeface="Aileron Bold"/>
              <a:ea typeface="Calibri"/>
              <a:cs typeface="Calibri"/>
            </a:endParaRPr>
          </a:p>
          <a:p>
            <a:pPr marL="285750" indent="-28575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Les représentations des usagers : environnement clos, professionnel de santé comme référent sans contradiction possible, sur un piédestal immuable ne pouvant changer d'attitudes ou d'habitudes, le tout accompagné d'une crainte de ne pas être légitime.</a:t>
            </a:r>
          </a:p>
          <a:p>
            <a:pPr marL="285750" indent="-28575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r>
              <a:rPr lang="fr-FR" sz="4200" b="1" spc="84" dirty="0">
                <a:solidFill>
                  <a:srgbClr val="000000"/>
                </a:solidFill>
                <a:latin typeface="Aileron Bold"/>
                <a:ea typeface="Calibri"/>
                <a:cs typeface="Calibri"/>
              </a:rPr>
              <a:t>Les représentations des professionnels de santé : Perception de l'usager comme un risque permanent donnant son avis sur tout et à tous, sans conscience du secret médical indispensable aux échanges. </a:t>
            </a:r>
          </a:p>
          <a:p>
            <a:pPr marL="285750" indent="-285750" algn="ctr">
              <a:lnSpc>
                <a:spcPts val="5880"/>
              </a:lnSpc>
              <a:spcBef>
                <a:spcPct val="0"/>
              </a:spcBef>
              <a:buFont typeface="Calibri"/>
              <a:buChar char="-"/>
            </a:pPr>
            <a:endParaRPr lang="fr-FR" sz="4200" b="1" spc="84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 b="1" spc="84" dirty="0">
              <a:solidFill>
                <a:srgbClr val="000000"/>
              </a:solidFill>
              <a:latin typeface="Aileron Bold"/>
              <a:ea typeface="Aileron Bold"/>
              <a:cs typeface="Aileron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E4BDE9F-A6CD-3F16-C0A7-D9E6AC2F2201}"/>
              </a:ext>
            </a:extLst>
          </p:cNvPr>
          <p:cNvSpPr txBox="1"/>
          <p:nvPr/>
        </p:nvSpPr>
        <p:spPr>
          <a:xfrm>
            <a:off x="1028700" y="914400"/>
            <a:ext cx="16230600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112" dirty="0">
                <a:latin typeface="Aileron Bold"/>
              </a:rPr>
              <a:t>3.Travaillons ensemble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71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8613cd-e4aa-48f7-8596-37603f7b2ef0">
      <Terms xmlns="http://schemas.microsoft.com/office/infopath/2007/PartnerControls"/>
    </lcf76f155ced4ddcb4097134ff3c332f>
    <TaxCatchAll xmlns="705ca692-f4d3-461f-8fc2-a9a190c13c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4DFC1002664FA6C8E0BE852B0309" ma:contentTypeVersion="12" ma:contentTypeDescription="Crée un document." ma:contentTypeScope="" ma:versionID="376fb4349f11c3397a169971168a1e7e">
  <xsd:schema xmlns:xsd="http://www.w3.org/2001/XMLSchema" xmlns:xs="http://www.w3.org/2001/XMLSchema" xmlns:p="http://schemas.microsoft.com/office/2006/metadata/properties" xmlns:ns2="c28613cd-e4aa-48f7-8596-37603f7b2ef0" xmlns:ns3="705ca692-f4d3-461f-8fc2-a9a190c13cb5" targetNamespace="http://schemas.microsoft.com/office/2006/metadata/properties" ma:root="true" ma:fieldsID="a2fde2556c6491cf608ecbf24869325d" ns2:_="" ns3:_="">
    <xsd:import namespace="c28613cd-e4aa-48f7-8596-37603f7b2ef0"/>
    <xsd:import namespace="705ca692-f4d3-461f-8fc2-a9a190c13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613cd-e4aa-48f7-8596-37603f7b2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92c6269-d11f-4174-b4a8-b3b6546e18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ca692-f4d3-461f-8fc2-a9a190c13cb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0507f04-e48d-4ec4-a992-5d49b01d369e}" ma:internalName="TaxCatchAll" ma:showField="CatchAllData" ma:web="705ca692-f4d3-461f-8fc2-a9a190c13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C4185-D2C7-413F-81BA-F1E94943AA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10FC29-392A-4DA6-9C68-87BF3BCFE070}">
  <ds:schemaRefs>
    <ds:schemaRef ds:uri="http://schemas.microsoft.com/office/2006/metadata/properties"/>
    <ds:schemaRef ds:uri="http://schemas.microsoft.com/office/infopath/2007/PartnerControls"/>
    <ds:schemaRef ds:uri="c28613cd-e4aa-48f7-8596-37603f7b2ef0"/>
    <ds:schemaRef ds:uri="705ca692-f4d3-461f-8fc2-a9a190c13cb5"/>
  </ds:schemaRefs>
</ds:datastoreItem>
</file>

<file path=customXml/itemProps3.xml><?xml version="1.0" encoding="utf-8"?>
<ds:datastoreItem xmlns:ds="http://schemas.openxmlformats.org/officeDocument/2006/customXml" ds:itemID="{7F9C5E93-0C5D-401A-B4C1-505BA1112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8613cd-e4aa-48f7-8596-37603f7b2ef0"/>
    <ds:schemaRef ds:uri="705ca692-f4d3-461f-8fc2-a9a190c13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1 et 8</dc:title>
  <cp:revision>481</cp:revision>
  <dcterms:created xsi:type="dcterms:W3CDTF">2006-08-16T00:00:00Z</dcterms:created>
  <dcterms:modified xsi:type="dcterms:W3CDTF">2025-11-19T17:58:16Z</dcterms:modified>
  <dc:identifier>DAGkPXf7_kg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0x010100AC504DFC1002664FA6C8E0BE852B0309</vt:lpwstr>
  </property>
  <property fmtid="{D5CDD505-2E9C-101B-9397-08002B2CF9AE}" pid="3" name="MediaServiceImageTags">
    <vt:lpwstr/>
  </property>
</Properties>
</file>