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6" r:id="rId4"/>
    <p:sldId id="258" r:id="rId5"/>
    <p:sldId id="259" r:id="rId6"/>
    <p:sldId id="260" r:id="rId7"/>
    <p:sldId id="267" r:id="rId8"/>
    <p:sldId id="261" r:id="rId9"/>
    <p:sldId id="262" r:id="rId10"/>
    <p:sldId id="263" r:id="rId11"/>
    <p:sldId id="264" r:id="rId12"/>
    <p:sldId id="269" r:id="rId13"/>
    <p:sldId id="268" r:id="rId14"/>
    <p:sldId id="270" r:id="rId15"/>
    <p:sldId id="271" r:id="rId16"/>
    <p:sldId id="272" r:id="rId17"/>
    <p:sldId id="265"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5F0"/>
    <a:srgbClr val="004199"/>
    <a:srgbClr val="E71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5"/>
    <p:restoredTop sz="92954"/>
  </p:normalViewPr>
  <p:slideViewPr>
    <p:cSldViewPr snapToGrid="0">
      <p:cViewPr>
        <p:scale>
          <a:sx n="75" d="100"/>
          <a:sy n="75" d="100"/>
        </p:scale>
        <p:origin x="1160"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4775A-1143-564F-A764-1DE9604DD699}" type="doc">
      <dgm:prSet loTypeId="urn:microsoft.com/office/officeart/2005/8/layout/cycle8" loCatId="" qsTypeId="urn:microsoft.com/office/officeart/2005/8/quickstyle/simple1" qsCatId="simple" csTypeId="urn:microsoft.com/office/officeart/2005/8/colors/colorful1" csCatId="colorful" phldr="1"/>
      <dgm:spPr/>
    </dgm:pt>
    <dgm:pt modelId="{D536D7B5-80F9-B245-BF30-18EF81D76F05}">
      <dgm:prSet phldrT="[Texte]"/>
      <dgm:spPr/>
      <dgm:t>
        <a:bodyPr/>
        <a:lstStyle/>
        <a:p>
          <a:r>
            <a:rPr lang="fr-FR" dirty="0"/>
            <a:t>État des lieux</a:t>
          </a:r>
        </a:p>
      </dgm:t>
    </dgm:pt>
    <dgm:pt modelId="{24B0BAA9-47DA-FC41-AE25-680E03A4FB7B}" type="parTrans" cxnId="{CD595C16-2779-084E-A5B7-6C24716E89FB}">
      <dgm:prSet/>
      <dgm:spPr/>
      <dgm:t>
        <a:bodyPr/>
        <a:lstStyle/>
        <a:p>
          <a:endParaRPr lang="fr-FR"/>
        </a:p>
      </dgm:t>
    </dgm:pt>
    <dgm:pt modelId="{60F77FC8-ED2C-4F45-96CF-E2D501832DDC}" type="sibTrans" cxnId="{CD595C16-2779-084E-A5B7-6C24716E89FB}">
      <dgm:prSet/>
      <dgm:spPr/>
      <dgm:t>
        <a:bodyPr/>
        <a:lstStyle/>
        <a:p>
          <a:endParaRPr lang="fr-FR"/>
        </a:p>
      </dgm:t>
    </dgm:pt>
    <dgm:pt modelId="{91A916A7-D85C-3D43-B294-03EC0AA3721E}">
      <dgm:prSet phldrT="[Texte]"/>
      <dgm:spPr/>
      <dgm:t>
        <a:bodyPr/>
        <a:lstStyle/>
        <a:p>
          <a:r>
            <a:rPr lang="fr-FR" dirty="0"/>
            <a:t>Plan d'actions</a:t>
          </a:r>
        </a:p>
      </dgm:t>
    </dgm:pt>
    <dgm:pt modelId="{58374328-40F7-8640-AEDE-A55EEE270F42}" type="parTrans" cxnId="{64B9E5EC-552B-0842-801E-A5386E895CA2}">
      <dgm:prSet/>
      <dgm:spPr/>
      <dgm:t>
        <a:bodyPr/>
        <a:lstStyle/>
        <a:p>
          <a:endParaRPr lang="fr-FR"/>
        </a:p>
      </dgm:t>
    </dgm:pt>
    <dgm:pt modelId="{A5B33DCC-1855-9747-AE64-5D218290CB04}" type="sibTrans" cxnId="{64B9E5EC-552B-0842-801E-A5386E895CA2}">
      <dgm:prSet/>
      <dgm:spPr/>
      <dgm:t>
        <a:bodyPr/>
        <a:lstStyle/>
        <a:p>
          <a:endParaRPr lang="fr-FR"/>
        </a:p>
      </dgm:t>
    </dgm:pt>
    <dgm:pt modelId="{717D46E9-B6BF-5A42-8E14-50451FDD0D41}">
      <dgm:prSet phldrT="[Texte]"/>
      <dgm:spPr/>
      <dgm:t>
        <a:bodyPr/>
        <a:lstStyle/>
        <a:p>
          <a:r>
            <a:rPr lang="fr-FR" dirty="0"/>
            <a:t>Mise en </a:t>
          </a:r>
          <a:r>
            <a:rPr lang="fr-FR" dirty="0" err="1"/>
            <a:t>oeuvre</a:t>
          </a:r>
          <a:endParaRPr lang="fr-FR" dirty="0"/>
        </a:p>
      </dgm:t>
    </dgm:pt>
    <dgm:pt modelId="{D54AF35C-8B4B-6C41-A8A2-D4611D98F5C9}" type="parTrans" cxnId="{7C3799F1-D252-AF47-844B-EE6C3C86F07E}">
      <dgm:prSet/>
      <dgm:spPr/>
      <dgm:t>
        <a:bodyPr/>
        <a:lstStyle/>
        <a:p>
          <a:endParaRPr lang="fr-FR"/>
        </a:p>
      </dgm:t>
    </dgm:pt>
    <dgm:pt modelId="{B7E84E85-A007-8240-A1D3-360ABC7923EE}" type="sibTrans" cxnId="{7C3799F1-D252-AF47-844B-EE6C3C86F07E}">
      <dgm:prSet/>
      <dgm:spPr/>
      <dgm:t>
        <a:bodyPr/>
        <a:lstStyle/>
        <a:p>
          <a:endParaRPr lang="fr-FR"/>
        </a:p>
      </dgm:t>
    </dgm:pt>
    <dgm:pt modelId="{71A293E0-E1CA-B445-B069-DD416FC8D44B}">
      <dgm:prSet phldrT="[Texte]"/>
      <dgm:spPr/>
      <dgm:t>
        <a:bodyPr/>
        <a:lstStyle/>
        <a:p>
          <a:r>
            <a:rPr lang="fr-FR" dirty="0"/>
            <a:t>Analyse et évaluation</a:t>
          </a:r>
        </a:p>
      </dgm:t>
    </dgm:pt>
    <dgm:pt modelId="{173DFB22-4942-2641-B93A-E111AD48D3E0}" type="parTrans" cxnId="{B08E7783-61CF-C648-8BF6-615F97B05B8D}">
      <dgm:prSet/>
      <dgm:spPr/>
      <dgm:t>
        <a:bodyPr/>
        <a:lstStyle/>
        <a:p>
          <a:endParaRPr lang="fr-FR"/>
        </a:p>
      </dgm:t>
    </dgm:pt>
    <dgm:pt modelId="{02E2B852-E36F-8744-AB2C-F05218F93891}" type="sibTrans" cxnId="{B08E7783-61CF-C648-8BF6-615F97B05B8D}">
      <dgm:prSet/>
      <dgm:spPr/>
      <dgm:t>
        <a:bodyPr/>
        <a:lstStyle/>
        <a:p>
          <a:endParaRPr lang="fr-FR"/>
        </a:p>
      </dgm:t>
    </dgm:pt>
    <dgm:pt modelId="{6D1F58D7-9677-0E46-B1E1-FF8F5FC1ECEA}" type="pres">
      <dgm:prSet presAssocID="{5834775A-1143-564F-A764-1DE9604DD699}" presName="compositeShape" presStyleCnt="0">
        <dgm:presLayoutVars>
          <dgm:chMax val="7"/>
          <dgm:dir/>
          <dgm:resizeHandles val="exact"/>
        </dgm:presLayoutVars>
      </dgm:prSet>
      <dgm:spPr/>
    </dgm:pt>
    <dgm:pt modelId="{C6336597-74DB-1B43-9778-8AE35C475763}" type="pres">
      <dgm:prSet presAssocID="{5834775A-1143-564F-A764-1DE9604DD699}" presName="wedge1" presStyleLbl="node1" presStyleIdx="0" presStyleCnt="4"/>
      <dgm:spPr/>
    </dgm:pt>
    <dgm:pt modelId="{62CF57E7-5F54-7D4F-920E-E8EDD4D5B9C1}" type="pres">
      <dgm:prSet presAssocID="{5834775A-1143-564F-A764-1DE9604DD699}" presName="dummy1a" presStyleCnt="0"/>
      <dgm:spPr/>
    </dgm:pt>
    <dgm:pt modelId="{B0C51E45-553D-A74F-B84A-A1FD88A65F64}" type="pres">
      <dgm:prSet presAssocID="{5834775A-1143-564F-A764-1DE9604DD699}" presName="dummy1b" presStyleCnt="0"/>
      <dgm:spPr/>
    </dgm:pt>
    <dgm:pt modelId="{0A6D108F-E850-4B40-B2F6-A23B3FBD526B}" type="pres">
      <dgm:prSet presAssocID="{5834775A-1143-564F-A764-1DE9604DD699}" presName="wedge1Tx" presStyleLbl="node1" presStyleIdx="0" presStyleCnt="4">
        <dgm:presLayoutVars>
          <dgm:chMax val="0"/>
          <dgm:chPref val="0"/>
          <dgm:bulletEnabled val="1"/>
        </dgm:presLayoutVars>
      </dgm:prSet>
      <dgm:spPr/>
    </dgm:pt>
    <dgm:pt modelId="{B4281654-6855-904B-8A7B-5E0301B75146}" type="pres">
      <dgm:prSet presAssocID="{5834775A-1143-564F-A764-1DE9604DD699}" presName="wedge2" presStyleLbl="node1" presStyleIdx="1" presStyleCnt="4"/>
      <dgm:spPr/>
    </dgm:pt>
    <dgm:pt modelId="{3AA1D89C-C769-5F43-887E-49FF4D7CE4C5}" type="pres">
      <dgm:prSet presAssocID="{5834775A-1143-564F-A764-1DE9604DD699}" presName="dummy2a" presStyleCnt="0"/>
      <dgm:spPr/>
    </dgm:pt>
    <dgm:pt modelId="{37D6CAD8-7033-994C-97B4-077392079074}" type="pres">
      <dgm:prSet presAssocID="{5834775A-1143-564F-A764-1DE9604DD699}" presName="dummy2b" presStyleCnt="0"/>
      <dgm:spPr/>
    </dgm:pt>
    <dgm:pt modelId="{9CD472B7-633D-2240-B7A9-567F1A04D501}" type="pres">
      <dgm:prSet presAssocID="{5834775A-1143-564F-A764-1DE9604DD699}" presName="wedge2Tx" presStyleLbl="node1" presStyleIdx="1" presStyleCnt="4">
        <dgm:presLayoutVars>
          <dgm:chMax val="0"/>
          <dgm:chPref val="0"/>
          <dgm:bulletEnabled val="1"/>
        </dgm:presLayoutVars>
      </dgm:prSet>
      <dgm:spPr/>
    </dgm:pt>
    <dgm:pt modelId="{2BDE55FA-7D14-2A42-8C3A-EF58C6FCE345}" type="pres">
      <dgm:prSet presAssocID="{5834775A-1143-564F-A764-1DE9604DD699}" presName="wedge3" presStyleLbl="node1" presStyleIdx="2" presStyleCnt="4"/>
      <dgm:spPr/>
    </dgm:pt>
    <dgm:pt modelId="{E5599EDC-A953-2945-A980-C57BA6F4562C}" type="pres">
      <dgm:prSet presAssocID="{5834775A-1143-564F-A764-1DE9604DD699}" presName="dummy3a" presStyleCnt="0"/>
      <dgm:spPr/>
    </dgm:pt>
    <dgm:pt modelId="{C074F89F-82B1-CD43-81B5-4EEA17BCC6C7}" type="pres">
      <dgm:prSet presAssocID="{5834775A-1143-564F-A764-1DE9604DD699}" presName="dummy3b" presStyleCnt="0"/>
      <dgm:spPr/>
    </dgm:pt>
    <dgm:pt modelId="{36ED7477-6F27-6745-BB35-F8641C9D7CED}" type="pres">
      <dgm:prSet presAssocID="{5834775A-1143-564F-A764-1DE9604DD699}" presName="wedge3Tx" presStyleLbl="node1" presStyleIdx="2" presStyleCnt="4">
        <dgm:presLayoutVars>
          <dgm:chMax val="0"/>
          <dgm:chPref val="0"/>
          <dgm:bulletEnabled val="1"/>
        </dgm:presLayoutVars>
      </dgm:prSet>
      <dgm:spPr/>
    </dgm:pt>
    <dgm:pt modelId="{D5E5A1DC-AF00-724B-92B6-C0C564611FA9}" type="pres">
      <dgm:prSet presAssocID="{5834775A-1143-564F-A764-1DE9604DD699}" presName="wedge4" presStyleLbl="node1" presStyleIdx="3" presStyleCnt="4" custLinFactNeighborY="297"/>
      <dgm:spPr/>
    </dgm:pt>
    <dgm:pt modelId="{80569D74-732E-A34C-860C-470C527BE258}" type="pres">
      <dgm:prSet presAssocID="{5834775A-1143-564F-A764-1DE9604DD699}" presName="dummy4a" presStyleCnt="0"/>
      <dgm:spPr/>
    </dgm:pt>
    <dgm:pt modelId="{7C7E2FE3-4261-884E-9226-8DF65937AD66}" type="pres">
      <dgm:prSet presAssocID="{5834775A-1143-564F-A764-1DE9604DD699}" presName="dummy4b" presStyleCnt="0"/>
      <dgm:spPr/>
    </dgm:pt>
    <dgm:pt modelId="{5A62F20C-38F3-1F45-AF3A-535C850F5A6E}" type="pres">
      <dgm:prSet presAssocID="{5834775A-1143-564F-A764-1DE9604DD699}" presName="wedge4Tx" presStyleLbl="node1" presStyleIdx="3" presStyleCnt="4">
        <dgm:presLayoutVars>
          <dgm:chMax val="0"/>
          <dgm:chPref val="0"/>
          <dgm:bulletEnabled val="1"/>
        </dgm:presLayoutVars>
      </dgm:prSet>
      <dgm:spPr/>
    </dgm:pt>
    <dgm:pt modelId="{AE29BF1D-49A7-3C4C-BFAE-6507C16248D8}" type="pres">
      <dgm:prSet presAssocID="{60F77FC8-ED2C-4F45-96CF-E2D501832DDC}" presName="arrowWedge1" presStyleLbl="fgSibTrans2D1" presStyleIdx="0" presStyleCnt="4" custLinFactNeighborX="10591" custLinFactNeighborY="-9531"/>
      <dgm:spPr/>
    </dgm:pt>
    <dgm:pt modelId="{AC8A04E7-3055-5844-8A1D-135FD337265E}" type="pres">
      <dgm:prSet presAssocID="{A5B33DCC-1855-9747-AE64-5D218290CB04}" presName="arrowWedge2" presStyleLbl="fgSibTrans2D1" presStyleIdx="1" presStyleCnt="4" custLinFactNeighborX="12179" custLinFactNeighborY="8216"/>
      <dgm:spPr/>
    </dgm:pt>
    <dgm:pt modelId="{5249D4B9-C4B4-8446-86D5-6532007EE3C5}" type="pres">
      <dgm:prSet presAssocID="{B7E84E85-A007-8240-A1D3-360ABC7923EE}" presName="arrowWedge3" presStyleLbl="fgSibTrans2D1" presStyleIdx="2" presStyleCnt="4" custLinFactNeighborX="-10599" custLinFactNeighborY="8216"/>
      <dgm:spPr/>
    </dgm:pt>
    <dgm:pt modelId="{F572163B-6152-A24F-982B-5EE6E73B9E99}" type="pres">
      <dgm:prSet presAssocID="{02E2B852-E36F-8744-AB2C-F05218F93891}" presName="arrowWedge4" presStyleLbl="fgSibTrans2D1" presStyleIdx="3" presStyleCnt="4" custLinFactNeighborX="-10599" custLinFactNeighborY="-7943"/>
      <dgm:spPr/>
    </dgm:pt>
  </dgm:ptLst>
  <dgm:cxnLst>
    <dgm:cxn modelId="{90AC6310-CFE4-2F49-A7CB-A700AF8F3BDC}" type="presOf" srcId="{91A916A7-D85C-3D43-B294-03EC0AA3721E}" destId="{9CD472B7-633D-2240-B7A9-567F1A04D501}" srcOrd="1" destOrd="0" presId="urn:microsoft.com/office/officeart/2005/8/layout/cycle8"/>
    <dgm:cxn modelId="{CD595C16-2779-084E-A5B7-6C24716E89FB}" srcId="{5834775A-1143-564F-A764-1DE9604DD699}" destId="{D536D7B5-80F9-B245-BF30-18EF81D76F05}" srcOrd="0" destOrd="0" parTransId="{24B0BAA9-47DA-FC41-AE25-680E03A4FB7B}" sibTransId="{60F77FC8-ED2C-4F45-96CF-E2D501832DDC}"/>
    <dgm:cxn modelId="{AF1CB72C-509E-414E-9723-C510BAD3E549}" type="presOf" srcId="{5834775A-1143-564F-A764-1DE9604DD699}" destId="{6D1F58D7-9677-0E46-B1E1-FF8F5FC1ECEA}" srcOrd="0" destOrd="0" presId="urn:microsoft.com/office/officeart/2005/8/layout/cycle8"/>
    <dgm:cxn modelId="{4DBAA138-6FDB-F04F-8450-7527366FC89F}" type="presOf" srcId="{717D46E9-B6BF-5A42-8E14-50451FDD0D41}" destId="{36ED7477-6F27-6745-BB35-F8641C9D7CED}" srcOrd="1" destOrd="0" presId="urn:microsoft.com/office/officeart/2005/8/layout/cycle8"/>
    <dgm:cxn modelId="{852A8B60-CE10-FD43-8868-59ECAB1D752D}" type="presOf" srcId="{717D46E9-B6BF-5A42-8E14-50451FDD0D41}" destId="{2BDE55FA-7D14-2A42-8C3A-EF58C6FCE345}" srcOrd="0" destOrd="0" presId="urn:microsoft.com/office/officeart/2005/8/layout/cycle8"/>
    <dgm:cxn modelId="{7AA3F875-A535-E14F-A4F9-7A5A110474AB}" type="presOf" srcId="{71A293E0-E1CA-B445-B069-DD416FC8D44B}" destId="{D5E5A1DC-AF00-724B-92B6-C0C564611FA9}" srcOrd="0" destOrd="0" presId="urn:microsoft.com/office/officeart/2005/8/layout/cycle8"/>
    <dgm:cxn modelId="{B08E7783-61CF-C648-8BF6-615F97B05B8D}" srcId="{5834775A-1143-564F-A764-1DE9604DD699}" destId="{71A293E0-E1CA-B445-B069-DD416FC8D44B}" srcOrd="3" destOrd="0" parTransId="{173DFB22-4942-2641-B93A-E111AD48D3E0}" sibTransId="{02E2B852-E36F-8744-AB2C-F05218F93891}"/>
    <dgm:cxn modelId="{F978578C-B05B-6843-9479-5B3192775B75}" type="presOf" srcId="{D536D7B5-80F9-B245-BF30-18EF81D76F05}" destId="{C6336597-74DB-1B43-9778-8AE35C475763}" srcOrd="0" destOrd="0" presId="urn:microsoft.com/office/officeart/2005/8/layout/cycle8"/>
    <dgm:cxn modelId="{3D789898-7E11-BD4E-AE7C-B763AD7832BB}" type="presOf" srcId="{91A916A7-D85C-3D43-B294-03EC0AA3721E}" destId="{B4281654-6855-904B-8A7B-5E0301B75146}" srcOrd="0" destOrd="0" presId="urn:microsoft.com/office/officeart/2005/8/layout/cycle8"/>
    <dgm:cxn modelId="{998868A2-815A-D84E-AFE1-4A3629C0A8F8}" type="presOf" srcId="{D536D7B5-80F9-B245-BF30-18EF81D76F05}" destId="{0A6D108F-E850-4B40-B2F6-A23B3FBD526B}" srcOrd="1" destOrd="0" presId="urn:microsoft.com/office/officeart/2005/8/layout/cycle8"/>
    <dgm:cxn modelId="{C79FD0AE-AF4D-CF4B-BD6A-D482ED27C437}" type="presOf" srcId="{71A293E0-E1CA-B445-B069-DD416FC8D44B}" destId="{5A62F20C-38F3-1F45-AF3A-535C850F5A6E}" srcOrd="1" destOrd="0" presId="urn:microsoft.com/office/officeart/2005/8/layout/cycle8"/>
    <dgm:cxn modelId="{64B9E5EC-552B-0842-801E-A5386E895CA2}" srcId="{5834775A-1143-564F-A764-1DE9604DD699}" destId="{91A916A7-D85C-3D43-B294-03EC0AA3721E}" srcOrd="1" destOrd="0" parTransId="{58374328-40F7-8640-AEDE-A55EEE270F42}" sibTransId="{A5B33DCC-1855-9747-AE64-5D218290CB04}"/>
    <dgm:cxn modelId="{7C3799F1-D252-AF47-844B-EE6C3C86F07E}" srcId="{5834775A-1143-564F-A764-1DE9604DD699}" destId="{717D46E9-B6BF-5A42-8E14-50451FDD0D41}" srcOrd="2" destOrd="0" parTransId="{D54AF35C-8B4B-6C41-A8A2-D4611D98F5C9}" sibTransId="{B7E84E85-A007-8240-A1D3-360ABC7923EE}"/>
    <dgm:cxn modelId="{89B2CC99-A230-0249-BB25-6D1FDE3764FC}" type="presParOf" srcId="{6D1F58D7-9677-0E46-B1E1-FF8F5FC1ECEA}" destId="{C6336597-74DB-1B43-9778-8AE35C475763}" srcOrd="0" destOrd="0" presId="urn:microsoft.com/office/officeart/2005/8/layout/cycle8"/>
    <dgm:cxn modelId="{3E99790A-94D3-2049-A5AB-B4E431B54F33}" type="presParOf" srcId="{6D1F58D7-9677-0E46-B1E1-FF8F5FC1ECEA}" destId="{62CF57E7-5F54-7D4F-920E-E8EDD4D5B9C1}" srcOrd="1" destOrd="0" presId="urn:microsoft.com/office/officeart/2005/8/layout/cycle8"/>
    <dgm:cxn modelId="{680F2888-1ABC-F640-91A5-AE7B8D51631F}" type="presParOf" srcId="{6D1F58D7-9677-0E46-B1E1-FF8F5FC1ECEA}" destId="{B0C51E45-553D-A74F-B84A-A1FD88A65F64}" srcOrd="2" destOrd="0" presId="urn:microsoft.com/office/officeart/2005/8/layout/cycle8"/>
    <dgm:cxn modelId="{FE4E9961-76DC-104E-93A3-158096AB2832}" type="presParOf" srcId="{6D1F58D7-9677-0E46-B1E1-FF8F5FC1ECEA}" destId="{0A6D108F-E850-4B40-B2F6-A23B3FBD526B}" srcOrd="3" destOrd="0" presId="urn:microsoft.com/office/officeart/2005/8/layout/cycle8"/>
    <dgm:cxn modelId="{C7EB491C-AEC9-1D49-8A48-B89AA320BFA3}" type="presParOf" srcId="{6D1F58D7-9677-0E46-B1E1-FF8F5FC1ECEA}" destId="{B4281654-6855-904B-8A7B-5E0301B75146}" srcOrd="4" destOrd="0" presId="urn:microsoft.com/office/officeart/2005/8/layout/cycle8"/>
    <dgm:cxn modelId="{92C99933-7B84-8B45-9EB0-8DF3BFA5844E}" type="presParOf" srcId="{6D1F58D7-9677-0E46-B1E1-FF8F5FC1ECEA}" destId="{3AA1D89C-C769-5F43-887E-49FF4D7CE4C5}" srcOrd="5" destOrd="0" presId="urn:microsoft.com/office/officeart/2005/8/layout/cycle8"/>
    <dgm:cxn modelId="{756FBB96-E55A-A745-A846-C150DBFC8D44}" type="presParOf" srcId="{6D1F58D7-9677-0E46-B1E1-FF8F5FC1ECEA}" destId="{37D6CAD8-7033-994C-97B4-077392079074}" srcOrd="6" destOrd="0" presId="urn:microsoft.com/office/officeart/2005/8/layout/cycle8"/>
    <dgm:cxn modelId="{C0134A7A-A56D-5D45-B8E8-0F6160A51730}" type="presParOf" srcId="{6D1F58D7-9677-0E46-B1E1-FF8F5FC1ECEA}" destId="{9CD472B7-633D-2240-B7A9-567F1A04D501}" srcOrd="7" destOrd="0" presId="urn:microsoft.com/office/officeart/2005/8/layout/cycle8"/>
    <dgm:cxn modelId="{11E59236-085C-1140-A004-1477086C926F}" type="presParOf" srcId="{6D1F58D7-9677-0E46-B1E1-FF8F5FC1ECEA}" destId="{2BDE55FA-7D14-2A42-8C3A-EF58C6FCE345}" srcOrd="8" destOrd="0" presId="urn:microsoft.com/office/officeart/2005/8/layout/cycle8"/>
    <dgm:cxn modelId="{C8CA534B-EB8D-654A-B5C5-3924776F6039}" type="presParOf" srcId="{6D1F58D7-9677-0E46-B1E1-FF8F5FC1ECEA}" destId="{E5599EDC-A953-2945-A980-C57BA6F4562C}" srcOrd="9" destOrd="0" presId="urn:microsoft.com/office/officeart/2005/8/layout/cycle8"/>
    <dgm:cxn modelId="{2010357A-516A-2040-AB41-D1846F879B03}" type="presParOf" srcId="{6D1F58D7-9677-0E46-B1E1-FF8F5FC1ECEA}" destId="{C074F89F-82B1-CD43-81B5-4EEA17BCC6C7}" srcOrd="10" destOrd="0" presId="urn:microsoft.com/office/officeart/2005/8/layout/cycle8"/>
    <dgm:cxn modelId="{72681146-F098-5E4F-AEAC-7FD0ACD9D5B4}" type="presParOf" srcId="{6D1F58D7-9677-0E46-B1E1-FF8F5FC1ECEA}" destId="{36ED7477-6F27-6745-BB35-F8641C9D7CED}" srcOrd="11" destOrd="0" presId="urn:microsoft.com/office/officeart/2005/8/layout/cycle8"/>
    <dgm:cxn modelId="{B5139672-B7F0-C84B-8867-1B83AE634772}" type="presParOf" srcId="{6D1F58D7-9677-0E46-B1E1-FF8F5FC1ECEA}" destId="{D5E5A1DC-AF00-724B-92B6-C0C564611FA9}" srcOrd="12" destOrd="0" presId="urn:microsoft.com/office/officeart/2005/8/layout/cycle8"/>
    <dgm:cxn modelId="{B08E3507-A3AF-1D4B-BCD3-BAB72C7EB081}" type="presParOf" srcId="{6D1F58D7-9677-0E46-B1E1-FF8F5FC1ECEA}" destId="{80569D74-732E-A34C-860C-470C527BE258}" srcOrd="13" destOrd="0" presId="urn:microsoft.com/office/officeart/2005/8/layout/cycle8"/>
    <dgm:cxn modelId="{D63F0925-557E-8C4E-AF82-797912A1CC32}" type="presParOf" srcId="{6D1F58D7-9677-0E46-B1E1-FF8F5FC1ECEA}" destId="{7C7E2FE3-4261-884E-9226-8DF65937AD66}" srcOrd="14" destOrd="0" presId="urn:microsoft.com/office/officeart/2005/8/layout/cycle8"/>
    <dgm:cxn modelId="{2F717F14-DFF9-ED4C-B030-EF39646FA671}" type="presParOf" srcId="{6D1F58D7-9677-0E46-B1E1-FF8F5FC1ECEA}" destId="{5A62F20C-38F3-1F45-AF3A-535C850F5A6E}" srcOrd="15" destOrd="0" presId="urn:microsoft.com/office/officeart/2005/8/layout/cycle8"/>
    <dgm:cxn modelId="{4E4DEA7D-94B5-A341-AB05-FA7F37EC858A}" type="presParOf" srcId="{6D1F58D7-9677-0E46-B1E1-FF8F5FC1ECEA}" destId="{AE29BF1D-49A7-3C4C-BFAE-6507C16248D8}" srcOrd="16" destOrd="0" presId="urn:microsoft.com/office/officeart/2005/8/layout/cycle8"/>
    <dgm:cxn modelId="{B89A3838-C027-E24C-A011-022F7CE02DC7}" type="presParOf" srcId="{6D1F58D7-9677-0E46-B1E1-FF8F5FC1ECEA}" destId="{AC8A04E7-3055-5844-8A1D-135FD337265E}" srcOrd="17" destOrd="0" presId="urn:microsoft.com/office/officeart/2005/8/layout/cycle8"/>
    <dgm:cxn modelId="{A756ADB4-9842-DB49-B8F1-ECF31E60C191}" type="presParOf" srcId="{6D1F58D7-9677-0E46-B1E1-FF8F5FC1ECEA}" destId="{5249D4B9-C4B4-8446-86D5-6532007EE3C5}" srcOrd="18" destOrd="0" presId="urn:microsoft.com/office/officeart/2005/8/layout/cycle8"/>
    <dgm:cxn modelId="{728B07F1-2283-8342-A389-A9614550A0CF}" type="presParOf" srcId="{6D1F58D7-9677-0E46-B1E1-FF8F5FC1ECEA}" destId="{F572163B-6152-A24F-982B-5EE6E73B9E9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4775A-1143-564F-A764-1DE9604DD699}" type="doc">
      <dgm:prSet loTypeId="urn:microsoft.com/office/officeart/2005/8/layout/cycle8" loCatId="" qsTypeId="urn:microsoft.com/office/officeart/2005/8/quickstyle/simple1" qsCatId="simple" csTypeId="urn:microsoft.com/office/officeart/2005/8/colors/colorful1" csCatId="colorful" phldr="1"/>
      <dgm:spPr/>
    </dgm:pt>
    <dgm:pt modelId="{D536D7B5-80F9-B245-BF30-18EF81D76F05}">
      <dgm:prSet phldrT="[Texte]"/>
      <dgm:spPr/>
      <dgm:t>
        <a:bodyPr/>
        <a:lstStyle/>
        <a:p>
          <a:r>
            <a:rPr lang="fr-FR" dirty="0"/>
            <a:t>État des lieux</a:t>
          </a:r>
        </a:p>
      </dgm:t>
    </dgm:pt>
    <dgm:pt modelId="{24B0BAA9-47DA-FC41-AE25-680E03A4FB7B}" type="parTrans" cxnId="{CD595C16-2779-084E-A5B7-6C24716E89FB}">
      <dgm:prSet/>
      <dgm:spPr/>
      <dgm:t>
        <a:bodyPr/>
        <a:lstStyle/>
        <a:p>
          <a:endParaRPr lang="fr-FR"/>
        </a:p>
      </dgm:t>
    </dgm:pt>
    <dgm:pt modelId="{60F77FC8-ED2C-4F45-96CF-E2D501832DDC}" type="sibTrans" cxnId="{CD595C16-2779-084E-A5B7-6C24716E89FB}">
      <dgm:prSet/>
      <dgm:spPr/>
      <dgm:t>
        <a:bodyPr/>
        <a:lstStyle/>
        <a:p>
          <a:endParaRPr lang="fr-FR"/>
        </a:p>
      </dgm:t>
    </dgm:pt>
    <dgm:pt modelId="{91A916A7-D85C-3D43-B294-03EC0AA3721E}">
      <dgm:prSet phldrT="[Texte]"/>
      <dgm:spPr/>
      <dgm:t>
        <a:bodyPr/>
        <a:lstStyle/>
        <a:p>
          <a:r>
            <a:rPr lang="fr-FR" dirty="0"/>
            <a:t>Plan d'actions</a:t>
          </a:r>
        </a:p>
      </dgm:t>
    </dgm:pt>
    <dgm:pt modelId="{58374328-40F7-8640-AEDE-A55EEE270F42}" type="parTrans" cxnId="{64B9E5EC-552B-0842-801E-A5386E895CA2}">
      <dgm:prSet/>
      <dgm:spPr/>
      <dgm:t>
        <a:bodyPr/>
        <a:lstStyle/>
        <a:p>
          <a:endParaRPr lang="fr-FR"/>
        </a:p>
      </dgm:t>
    </dgm:pt>
    <dgm:pt modelId="{A5B33DCC-1855-9747-AE64-5D218290CB04}" type="sibTrans" cxnId="{64B9E5EC-552B-0842-801E-A5386E895CA2}">
      <dgm:prSet/>
      <dgm:spPr/>
      <dgm:t>
        <a:bodyPr/>
        <a:lstStyle/>
        <a:p>
          <a:endParaRPr lang="fr-FR"/>
        </a:p>
      </dgm:t>
    </dgm:pt>
    <dgm:pt modelId="{717D46E9-B6BF-5A42-8E14-50451FDD0D41}">
      <dgm:prSet phldrT="[Texte]"/>
      <dgm:spPr/>
      <dgm:t>
        <a:bodyPr/>
        <a:lstStyle/>
        <a:p>
          <a:r>
            <a:rPr lang="fr-FR" dirty="0"/>
            <a:t>Mise en </a:t>
          </a:r>
          <a:r>
            <a:rPr lang="fr-FR" dirty="0" err="1"/>
            <a:t>oeuvre</a:t>
          </a:r>
          <a:endParaRPr lang="fr-FR" dirty="0"/>
        </a:p>
      </dgm:t>
    </dgm:pt>
    <dgm:pt modelId="{D54AF35C-8B4B-6C41-A8A2-D4611D98F5C9}" type="parTrans" cxnId="{7C3799F1-D252-AF47-844B-EE6C3C86F07E}">
      <dgm:prSet/>
      <dgm:spPr/>
      <dgm:t>
        <a:bodyPr/>
        <a:lstStyle/>
        <a:p>
          <a:endParaRPr lang="fr-FR"/>
        </a:p>
      </dgm:t>
    </dgm:pt>
    <dgm:pt modelId="{B7E84E85-A007-8240-A1D3-360ABC7923EE}" type="sibTrans" cxnId="{7C3799F1-D252-AF47-844B-EE6C3C86F07E}">
      <dgm:prSet/>
      <dgm:spPr/>
      <dgm:t>
        <a:bodyPr/>
        <a:lstStyle/>
        <a:p>
          <a:endParaRPr lang="fr-FR"/>
        </a:p>
      </dgm:t>
    </dgm:pt>
    <dgm:pt modelId="{71A293E0-E1CA-B445-B069-DD416FC8D44B}">
      <dgm:prSet phldrT="[Texte]"/>
      <dgm:spPr/>
      <dgm:t>
        <a:bodyPr/>
        <a:lstStyle/>
        <a:p>
          <a:r>
            <a:rPr lang="fr-FR" dirty="0"/>
            <a:t>Analyse et évaluation</a:t>
          </a:r>
        </a:p>
      </dgm:t>
    </dgm:pt>
    <dgm:pt modelId="{173DFB22-4942-2641-B93A-E111AD48D3E0}" type="parTrans" cxnId="{B08E7783-61CF-C648-8BF6-615F97B05B8D}">
      <dgm:prSet/>
      <dgm:spPr/>
      <dgm:t>
        <a:bodyPr/>
        <a:lstStyle/>
        <a:p>
          <a:endParaRPr lang="fr-FR"/>
        </a:p>
      </dgm:t>
    </dgm:pt>
    <dgm:pt modelId="{02E2B852-E36F-8744-AB2C-F05218F93891}" type="sibTrans" cxnId="{B08E7783-61CF-C648-8BF6-615F97B05B8D}">
      <dgm:prSet/>
      <dgm:spPr/>
      <dgm:t>
        <a:bodyPr/>
        <a:lstStyle/>
        <a:p>
          <a:endParaRPr lang="fr-FR"/>
        </a:p>
      </dgm:t>
    </dgm:pt>
    <dgm:pt modelId="{6D1F58D7-9677-0E46-B1E1-FF8F5FC1ECEA}" type="pres">
      <dgm:prSet presAssocID="{5834775A-1143-564F-A764-1DE9604DD699}" presName="compositeShape" presStyleCnt="0">
        <dgm:presLayoutVars>
          <dgm:chMax val="7"/>
          <dgm:dir/>
          <dgm:resizeHandles val="exact"/>
        </dgm:presLayoutVars>
      </dgm:prSet>
      <dgm:spPr/>
    </dgm:pt>
    <dgm:pt modelId="{C6336597-74DB-1B43-9778-8AE35C475763}" type="pres">
      <dgm:prSet presAssocID="{5834775A-1143-564F-A764-1DE9604DD699}" presName="wedge1" presStyleLbl="node1" presStyleIdx="0" presStyleCnt="4"/>
      <dgm:spPr/>
    </dgm:pt>
    <dgm:pt modelId="{62CF57E7-5F54-7D4F-920E-E8EDD4D5B9C1}" type="pres">
      <dgm:prSet presAssocID="{5834775A-1143-564F-A764-1DE9604DD699}" presName="dummy1a" presStyleCnt="0"/>
      <dgm:spPr/>
    </dgm:pt>
    <dgm:pt modelId="{B0C51E45-553D-A74F-B84A-A1FD88A65F64}" type="pres">
      <dgm:prSet presAssocID="{5834775A-1143-564F-A764-1DE9604DD699}" presName="dummy1b" presStyleCnt="0"/>
      <dgm:spPr/>
    </dgm:pt>
    <dgm:pt modelId="{0A6D108F-E850-4B40-B2F6-A23B3FBD526B}" type="pres">
      <dgm:prSet presAssocID="{5834775A-1143-564F-A764-1DE9604DD699}" presName="wedge1Tx" presStyleLbl="node1" presStyleIdx="0" presStyleCnt="4">
        <dgm:presLayoutVars>
          <dgm:chMax val="0"/>
          <dgm:chPref val="0"/>
          <dgm:bulletEnabled val="1"/>
        </dgm:presLayoutVars>
      </dgm:prSet>
      <dgm:spPr/>
    </dgm:pt>
    <dgm:pt modelId="{B4281654-6855-904B-8A7B-5E0301B75146}" type="pres">
      <dgm:prSet presAssocID="{5834775A-1143-564F-A764-1DE9604DD699}" presName="wedge2" presStyleLbl="node1" presStyleIdx="1" presStyleCnt="4"/>
      <dgm:spPr/>
    </dgm:pt>
    <dgm:pt modelId="{3AA1D89C-C769-5F43-887E-49FF4D7CE4C5}" type="pres">
      <dgm:prSet presAssocID="{5834775A-1143-564F-A764-1DE9604DD699}" presName="dummy2a" presStyleCnt="0"/>
      <dgm:spPr/>
    </dgm:pt>
    <dgm:pt modelId="{37D6CAD8-7033-994C-97B4-077392079074}" type="pres">
      <dgm:prSet presAssocID="{5834775A-1143-564F-A764-1DE9604DD699}" presName="dummy2b" presStyleCnt="0"/>
      <dgm:spPr/>
    </dgm:pt>
    <dgm:pt modelId="{9CD472B7-633D-2240-B7A9-567F1A04D501}" type="pres">
      <dgm:prSet presAssocID="{5834775A-1143-564F-A764-1DE9604DD699}" presName="wedge2Tx" presStyleLbl="node1" presStyleIdx="1" presStyleCnt="4">
        <dgm:presLayoutVars>
          <dgm:chMax val="0"/>
          <dgm:chPref val="0"/>
          <dgm:bulletEnabled val="1"/>
        </dgm:presLayoutVars>
      </dgm:prSet>
      <dgm:spPr/>
    </dgm:pt>
    <dgm:pt modelId="{2BDE55FA-7D14-2A42-8C3A-EF58C6FCE345}" type="pres">
      <dgm:prSet presAssocID="{5834775A-1143-564F-A764-1DE9604DD699}" presName="wedge3" presStyleLbl="node1" presStyleIdx="2" presStyleCnt="4"/>
      <dgm:spPr/>
    </dgm:pt>
    <dgm:pt modelId="{E5599EDC-A953-2945-A980-C57BA6F4562C}" type="pres">
      <dgm:prSet presAssocID="{5834775A-1143-564F-A764-1DE9604DD699}" presName="dummy3a" presStyleCnt="0"/>
      <dgm:spPr/>
    </dgm:pt>
    <dgm:pt modelId="{C074F89F-82B1-CD43-81B5-4EEA17BCC6C7}" type="pres">
      <dgm:prSet presAssocID="{5834775A-1143-564F-A764-1DE9604DD699}" presName="dummy3b" presStyleCnt="0"/>
      <dgm:spPr/>
    </dgm:pt>
    <dgm:pt modelId="{36ED7477-6F27-6745-BB35-F8641C9D7CED}" type="pres">
      <dgm:prSet presAssocID="{5834775A-1143-564F-A764-1DE9604DD699}" presName="wedge3Tx" presStyleLbl="node1" presStyleIdx="2" presStyleCnt="4">
        <dgm:presLayoutVars>
          <dgm:chMax val="0"/>
          <dgm:chPref val="0"/>
          <dgm:bulletEnabled val="1"/>
        </dgm:presLayoutVars>
      </dgm:prSet>
      <dgm:spPr/>
    </dgm:pt>
    <dgm:pt modelId="{D5E5A1DC-AF00-724B-92B6-C0C564611FA9}" type="pres">
      <dgm:prSet presAssocID="{5834775A-1143-564F-A764-1DE9604DD699}" presName="wedge4" presStyleLbl="node1" presStyleIdx="3" presStyleCnt="4" custLinFactNeighborY="297"/>
      <dgm:spPr/>
    </dgm:pt>
    <dgm:pt modelId="{80569D74-732E-A34C-860C-470C527BE258}" type="pres">
      <dgm:prSet presAssocID="{5834775A-1143-564F-A764-1DE9604DD699}" presName="dummy4a" presStyleCnt="0"/>
      <dgm:spPr/>
    </dgm:pt>
    <dgm:pt modelId="{7C7E2FE3-4261-884E-9226-8DF65937AD66}" type="pres">
      <dgm:prSet presAssocID="{5834775A-1143-564F-A764-1DE9604DD699}" presName="dummy4b" presStyleCnt="0"/>
      <dgm:spPr/>
    </dgm:pt>
    <dgm:pt modelId="{5A62F20C-38F3-1F45-AF3A-535C850F5A6E}" type="pres">
      <dgm:prSet presAssocID="{5834775A-1143-564F-A764-1DE9604DD699}" presName="wedge4Tx" presStyleLbl="node1" presStyleIdx="3" presStyleCnt="4">
        <dgm:presLayoutVars>
          <dgm:chMax val="0"/>
          <dgm:chPref val="0"/>
          <dgm:bulletEnabled val="1"/>
        </dgm:presLayoutVars>
      </dgm:prSet>
      <dgm:spPr/>
    </dgm:pt>
    <dgm:pt modelId="{AE29BF1D-49A7-3C4C-BFAE-6507C16248D8}" type="pres">
      <dgm:prSet presAssocID="{60F77FC8-ED2C-4F45-96CF-E2D501832DDC}" presName="arrowWedge1" presStyleLbl="fgSibTrans2D1" presStyleIdx="0" presStyleCnt="4" custLinFactNeighborX="10591" custLinFactNeighborY="-9531"/>
      <dgm:spPr/>
    </dgm:pt>
    <dgm:pt modelId="{AC8A04E7-3055-5844-8A1D-135FD337265E}" type="pres">
      <dgm:prSet presAssocID="{A5B33DCC-1855-9747-AE64-5D218290CB04}" presName="arrowWedge2" presStyleLbl="fgSibTrans2D1" presStyleIdx="1" presStyleCnt="4" custLinFactNeighborX="12179" custLinFactNeighborY="8216"/>
      <dgm:spPr/>
    </dgm:pt>
    <dgm:pt modelId="{5249D4B9-C4B4-8446-86D5-6532007EE3C5}" type="pres">
      <dgm:prSet presAssocID="{B7E84E85-A007-8240-A1D3-360ABC7923EE}" presName="arrowWedge3" presStyleLbl="fgSibTrans2D1" presStyleIdx="2" presStyleCnt="4" custLinFactNeighborX="-10599" custLinFactNeighborY="8216"/>
      <dgm:spPr/>
    </dgm:pt>
    <dgm:pt modelId="{F572163B-6152-A24F-982B-5EE6E73B9E99}" type="pres">
      <dgm:prSet presAssocID="{02E2B852-E36F-8744-AB2C-F05218F93891}" presName="arrowWedge4" presStyleLbl="fgSibTrans2D1" presStyleIdx="3" presStyleCnt="4" custLinFactNeighborX="-10599" custLinFactNeighborY="-7943"/>
      <dgm:spPr/>
    </dgm:pt>
  </dgm:ptLst>
  <dgm:cxnLst>
    <dgm:cxn modelId="{90AC6310-CFE4-2F49-A7CB-A700AF8F3BDC}" type="presOf" srcId="{91A916A7-D85C-3D43-B294-03EC0AA3721E}" destId="{9CD472B7-633D-2240-B7A9-567F1A04D501}" srcOrd="1" destOrd="0" presId="urn:microsoft.com/office/officeart/2005/8/layout/cycle8"/>
    <dgm:cxn modelId="{CD595C16-2779-084E-A5B7-6C24716E89FB}" srcId="{5834775A-1143-564F-A764-1DE9604DD699}" destId="{D536D7B5-80F9-B245-BF30-18EF81D76F05}" srcOrd="0" destOrd="0" parTransId="{24B0BAA9-47DA-FC41-AE25-680E03A4FB7B}" sibTransId="{60F77FC8-ED2C-4F45-96CF-E2D501832DDC}"/>
    <dgm:cxn modelId="{AF1CB72C-509E-414E-9723-C510BAD3E549}" type="presOf" srcId="{5834775A-1143-564F-A764-1DE9604DD699}" destId="{6D1F58D7-9677-0E46-B1E1-FF8F5FC1ECEA}" srcOrd="0" destOrd="0" presId="urn:microsoft.com/office/officeart/2005/8/layout/cycle8"/>
    <dgm:cxn modelId="{4DBAA138-6FDB-F04F-8450-7527366FC89F}" type="presOf" srcId="{717D46E9-B6BF-5A42-8E14-50451FDD0D41}" destId="{36ED7477-6F27-6745-BB35-F8641C9D7CED}" srcOrd="1" destOrd="0" presId="urn:microsoft.com/office/officeart/2005/8/layout/cycle8"/>
    <dgm:cxn modelId="{852A8B60-CE10-FD43-8868-59ECAB1D752D}" type="presOf" srcId="{717D46E9-B6BF-5A42-8E14-50451FDD0D41}" destId="{2BDE55FA-7D14-2A42-8C3A-EF58C6FCE345}" srcOrd="0" destOrd="0" presId="urn:microsoft.com/office/officeart/2005/8/layout/cycle8"/>
    <dgm:cxn modelId="{7AA3F875-A535-E14F-A4F9-7A5A110474AB}" type="presOf" srcId="{71A293E0-E1CA-B445-B069-DD416FC8D44B}" destId="{D5E5A1DC-AF00-724B-92B6-C0C564611FA9}" srcOrd="0" destOrd="0" presId="urn:microsoft.com/office/officeart/2005/8/layout/cycle8"/>
    <dgm:cxn modelId="{B08E7783-61CF-C648-8BF6-615F97B05B8D}" srcId="{5834775A-1143-564F-A764-1DE9604DD699}" destId="{71A293E0-E1CA-B445-B069-DD416FC8D44B}" srcOrd="3" destOrd="0" parTransId="{173DFB22-4942-2641-B93A-E111AD48D3E0}" sibTransId="{02E2B852-E36F-8744-AB2C-F05218F93891}"/>
    <dgm:cxn modelId="{F978578C-B05B-6843-9479-5B3192775B75}" type="presOf" srcId="{D536D7B5-80F9-B245-BF30-18EF81D76F05}" destId="{C6336597-74DB-1B43-9778-8AE35C475763}" srcOrd="0" destOrd="0" presId="urn:microsoft.com/office/officeart/2005/8/layout/cycle8"/>
    <dgm:cxn modelId="{3D789898-7E11-BD4E-AE7C-B763AD7832BB}" type="presOf" srcId="{91A916A7-D85C-3D43-B294-03EC0AA3721E}" destId="{B4281654-6855-904B-8A7B-5E0301B75146}" srcOrd="0" destOrd="0" presId="urn:microsoft.com/office/officeart/2005/8/layout/cycle8"/>
    <dgm:cxn modelId="{998868A2-815A-D84E-AFE1-4A3629C0A8F8}" type="presOf" srcId="{D536D7B5-80F9-B245-BF30-18EF81D76F05}" destId="{0A6D108F-E850-4B40-B2F6-A23B3FBD526B}" srcOrd="1" destOrd="0" presId="urn:microsoft.com/office/officeart/2005/8/layout/cycle8"/>
    <dgm:cxn modelId="{C79FD0AE-AF4D-CF4B-BD6A-D482ED27C437}" type="presOf" srcId="{71A293E0-E1CA-B445-B069-DD416FC8D44B}" destId="{5A62F20C-38F3-1F45-AF3A-535C850F5A6E}" srcOrd="1" destOrd="0" presId="urn:microsoft.com/office/officeart/2005/8/layout/cycle8"/>
    <dgm:cxn modelId="{64B9E5EC-552B-0842-801E-A5386E895CA2}" srcId="{5834775A-1143-564F-A764-1DE9604DD699}" destId="{91A916A7-D85C-3D43-B294-03EC0AA3721E}" srcOrd="1" destOrd="0" parTransId="{58374328-40F7-8640-AEDE-A55EEE270F42}" sibTransId="{A5B33DCC-1855-9747-AE64-5D218290CB04}"/>
    <dgm:cxn modelId="{7C3799F1-D252-AF47-844B-EE6C3C86F07E}" srcId="{5834775A-1143-564F-A764-1DE9604DD699}" destId="{717D46E9-B6BF-5A42-8E14-50451FDD0D41}" srcOrd="2" destOrd="0" parTransId="{D54AF35C-8B4B-6C41-A8A2-D4611D98F5C9}" sibTransId="{B7E84E85-A007-8240-A1D3-360ABC7923EE}"/>
    <dgm:cxn modelId="{89B2CC99-A230-0249-BB25-6D1FDE3764FC}" type="presParOf" srcId="{6D1F58D7-9677-0E46-B1E1-FF8F5FC1ECEA}" destId="{C6336597-74DB-1B43-9778-8AE35C475763}" srcOrd="0" destOrd="0" presId="urn:microsoft.com/office/officeart/2005/8/layout/cycle8"/>
    <dgm:cxn modelId="{3E99790A-94D3-2049-A5AB-B4E431B54F33}" type="presParOf" srcId="{6D1F58D7-9677-0E46-B1E1-FF8F5FC1ECEA}" destId="{62CF57E7-5F54-7D4F-920E-E8EDD4D5B9C1}" srcOrd="1" destOrd="0" presId="urn:microsoft.com/office/officeart/2005/8/layout/cycle8"/>
    <dgm:cxn modelId="{680F2888-1ABC-F640-91A5-AE7B8D51631F}" type="presParOf" srcId="{6D1F58D7-9677-0E46-B1E1-FF8F5FC1ECEA}" destId="{B0C51E45-553D-A74F-B84A-A1FD88A65F64}" srcOrd="2" destOrd="0" presId="urn:microsoft.com/office/officeart/2005/8/layout/cycle8"/>
    <dgm:cxn modelId="{FE4E9961-76DC-104E-93A3-158096AB2832}" type="presParOf" srcId="{6D1F58D7-9677-0E46-B1E1-FF8F5FC1ECEA}" destId="{0A6D108F-E850-4B40-B2F6-A23B3FBD526B}" srcOrd="3" destOrd="0" presId="urn:microsoft.com/office/officeart/2005/8/layout/cycle8"/>
    <dgm:cxn modelId="{C7EB491C-AEC9-1D49-8A48-B89AA320BFA3}" type="presParOf" srcId="{6D1F58D7-9677-0E46-B1E1-FF8F5FC1ECEA}" destId="{B4281654-6855-904B-8A7B-5E0301B75146}" srcOrd="4" destOrd="0" presId="urn:microsoft.com/office/officeart/2005/8/layout/cycle8"/>
    <dgm:cxn modelId="{92C99933-7B84-8B45-9EB0-8DF3BFA5844E}" type="presParOf" srcId="{6D1F58D7-9677-0E46-B1E1-FF8F5FC1ECEA}" destId="{3AA1D89C-C769-5F43-887E-49FF4D7CE4C5}" srcOrd="5" destOrd="0" presId="urn:microsoft.com/office/officeart/2005/8/layout/cycle8"/>
    <dgm:cxn modelId="{756FBB96-E55A-A745-A846-C150DBFC8D44}" type="presParOf" srcId="{6D1F58D7-9677-0E46-B1E1-FF8F5FC1ECEA}" destId="{37D6CAD8-7033-994C-97B4-077392079074}" srcOrd="6" destOrd="0" presId="urn:microsoft.com/office/officeart/2005/8/layout/cycle8"/>
    <dgm:cxn modelId="{C0134A7A-A56D-5D45-B8E8-0F6160A51730}" type="presParOf" srcId="{6D1F58D7-9677-0E46-B1E1-FF8F5FC1ECEA}" destId="{9CD472B7-633D-2240-B7A9-567F1A04D501}" srcOrd="7" destOrd="0" presId="urn:microsoft.com/office/officeart/2005/8/layout/cycle8"/>
    <dgm:cxn modelId="{11E59236-085C-1140-A004-1477086C926F}" type="presParOf" srcId="{6D1F58D7-9677-0E46-B1E1-FF8F5FC1ECEA}" destId="{2BDE55FA-7D14-2A42-8C3A-EF58C6FCE345}" srcOrd="8" destOrd="0" presId="urn:microsoft.com/office/officeart/2005/8/layout/cycle8"/>
    <dgm:cxn modelId="{C8CA534B-EB8D-654A-B5C5-3924776F6039}" type="presParOf" srcId="{6D1F58D7-9677-0E46-B1E1-FF8F5FC1ECEA}" destId="{E5599EDC-A953-2945-A980-C57BA6F4562C}" srcOrd="9" destOrd="0" presId="urn:microsoft.com/office/officeart/2005/8/layout/cycle8"/>
    <dgm:cxn modelId="{2010357A-516A-2040-AB41-D1846F879B03}" type="presParOf" srcId="{6D1F58D7-9677-0E46-B1E1-FF8F5FC1ECEA}" destId="{C074F89F-82B1-CD43-81B5-4EEA17BCC6C7}" srcOrd="10" destOrd="0" presId="urn:microsoft.com/office/officeart/2005/8/layout/cycle8"/>
    <dgm:cxn modelId="{72681146-F098-5E4F-AEAC-7FD0ACD9D5B4}" type="presParOf" srcId="{6D1F58D7-9677-0E46-B1E1-FF8F5FC1ECEA}" destId="{36ED7477-6F27-6745-BB35-F8641C9D7CED}" srcOrd="11" destOrd="0" presId="urn:microsoft.com/office/officeart/2005/8/layout/cycle8"/>
    <dgm:cxn modelId="{B5139672-B7F0-C84B-8867-1B83AE634772}" type="presParOf" srcId="{6D1F58D7-9677-0E46-B1E1-FF8F5FC1ECEA}" destId="{D5E5A1DC-AF00-724B-92B6-C0C564611FA9}" srcOrd="12" destOrd="0" presId="urn:microsoft.com/office/officeart/2005/8/layout/cycle8"/>
    <dgm:cxn modelId="{B08E3507-A3AF-1D4B-BCD3-BAB72C7EB081}" type="presParOf" srcId="{6D1F58D7-9677-0E46-B1E1-FF8F5FC1ECEA}" destId="{80569D74-732E-A34C-860C-470C527BE258}" srcOrd="13" destOrd="0" presId="urn:microsoft.com/office/officeart/2005/8/layout/cycle8"/>
    <dgm:cxn modelId="{D63F0925-557E-8C4E-AF82-797912A1CC32}" type="presParOf" srcId="{6D1F58D7-9677-0E46-B1E1-FF8F5FC1ECEA}" destId="{7C7E2FE3-4261-884E-9226-8DF65937AD66}" srcOrd="14" destOrd="0" presId="urn:microsoft.com/office/officeart/2005/8/layout/cycle8"/>
    <dgm:cxn modelId="{2F717F14-DFF9-ED4C-B030-EF39646FA671}" type="presParOf" srcId="{6D1F58D7-9677-0E46-B1E1-FF8F5FC1ECEA}" destId="{5A62F20C-38F3-1F45-AF3A-535C850F5A6E}" srcOrd="15" destOrd="0" presId="urn:microsoft.com/office/officeart/2005/8/layout/cycle8"/>
    <dgm:cxn modelId="{4E4DEA7D-94B5-A341-AB05-FA7F37EC858A}" type="presParOf" srcId="{6D1F58D7-9677-0E46-B1E1-FF8F5FC1ECEA}" destId="{AE29BF1D-49A7-3C4C-BFAE-6507C16248D8}" srcOrd="16" destOrd="0" presId="urn:microsoft.com/office/officeart/2005/8/layout/cycle8"/>
    <dgm:cxn modelId="{B89A3838-C027-E24C-A011-022F7CE02DC7}" type="presParOf" srcId="{6D1F58D7-9677-0E46-B1E1-FF8F5FC1ECEA}" destId="{AC8A04E7-3055-5844-8A1D-135FD337265E}" srcOrd="17" destOrd="0" presId="urn:microsoft.com/office/officeart/2005/8/layout/cycle8"/>
    <dgm:cxn modelId="{A756ADB4-9842-DB49-B8F1-ECF31E60C191}" type="presParOf" srcId="{6D1F58D7-9677-0E46-B1E1-FF8F5FC1ECEA}" destId="{5249D4B9-C4B4-8446-86D5-6532007EE3C5}" srcOrd="18" destOrd="0" presId="urn:microsoft.com/office/officeart/2005/8/layout/cycle8"/>
    <dgm:cxn modelId="{728B07F1-2283-8342-A389-A9614550A0CF}" type="presParOf" srcId="{6D1F58D7-9677-0E46-B1E1-FF8F5FC1ECEA}" destId="{F572163B-6152-A24F-982B-5EE6E73B9E99}"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4775A-1143-564F-A764-1DE9604DD699}" type="doc">
      <dgm:prSet loTypeId="urn:microsoft.com/office/officeart/2005/8/layout/cycle8" loCatId="" qsTypeId="urn:microsoft.com/office/officeart/2005/8/quickstyle/simple1" qsCatId="simple" csTypeId="urn:microsoft.com/office/officeart/2005/8/colors/colorful1" csCatId="colorful" phldr="1"/>
      <dgm:spPr/>
    </dgm:pt>
    <dgm:pt modelId="{D536D7B5-80F9-B245-BF30-18EF81D76F05}">
      <dgm:prSet phldrT="[Texte]"/>
      <dgm:spPr/>
      <dgm:t>
        <a:bodyPr/>
        <a:lstStyle/>
        <a:p>
          <a:r>
            <a:rPr lang="fr-FR" dirty="0"/>
            <a:t>État des lieux</a:t>
          </a:r>
        </a:p>
      </dgm:t>
    </dgm:pt>
    <dgm:pt modelId="{24B0BAA9-47DA-FC41-AE25-680E03A4FB7B}" type="parTrans" cxnId="{CD595C16-2779-084E-A5B7-6C24716E89FB}">
      <dgm:prSet/>
      <dgm:spPr/>
      <dgm:t>
        <a:bodyPr/>
        <a:lstStyle/>
        <a:p>
          <a:endParaRPr lang="fr-FR"/>
        </a:p>
      </dgm:t>
    </dgm:pt>
    <dgm:pt modelId="{60F77FC8-ED2C-4F45-96CF-E2D501832DDC}" type="sibTrans" cxnId="{CD595C16-2779-084E-A5B7-6C24716E89FB}">
      <dgm:prSet/>
      <dgm:spPr/>
      <dgm:t>
        <a:bodyPr/>
        <a:lstStyle/>
        <a:p>
          <a:endParaRPr lang="fr-FR"/>
        </a:p>
      </dgm:t>
    </dgm:pt>
    <dgm:pt modelId="{91A916A7-D85C-3D43-B294-03EC0AA3721E}">
      <dgm:prSet phldrT="[Texte]"/>
      <dgm:spPr/>
      <dgm:t>
        <a:bodyPr/>
        <a:lstStyle/>
        <a:p>
          <a:r>
            <a:rPr lang="fr-FR" dirty="0"/>
            <a:t>Plan d'actions</a:t>
          </a:r>
        </a:p>
      </dgm:t>
    </dgm:pt>
    <dgm:pt modelId="{58374328-40F7-8640-AEDE-A55EEE270F42}" type="parTrans" cxnId="{64B9E5EC-552B-0842-801E-A5386E895CA2}">
      <dgm:prSet/>
      <dgm:spPr/>
      <dgm:t>
        <a:bodyPr/>
        <a:lstStyle/>
        <a:p>
          <a:endParaRPr lang="fr-FR"/>
        </a:p>
      </dgm:t>
    </dgm:pt>
    <dgm:pt modelId="{A5B33DCC-1855-9747-AE64-5D218290CB04}" type="sibTrans" cxnId="{64B9E5EC-552B-0842-801E-A5386E895CA2}">
      <dgm:prSet/>
      <dgm:spPr/>
      <dgm:t>
        <a:bodyPr/>
        <a:lstStyle/>
        <a:p>
          <a:endParaRPr lang="fr-FR"/>
        </a:p>
      </dgm:t>
    </dgm:pt>
    <dgm:pt modelId="{717D46E9-B6BF-5A42-8E14-50451FDD0D41}">
      <dgm:prSet phldrT="[Texte]"/>
      <dgm:spPr/>
      <dgm:t>
        <a:bodyPr/>
        <a:lstStyle/>
        <a:p>
          <a:r>
            <a:rPr lang="fr-FR" dirty="0"/>
            <a:t>Mise en </a:t>
          </a:r>
          <a:r>
            <a:rPr lang="fr-FR" dirty="0" err="1"/>
            <a:t>oeuvre</a:t>
          </a:r>
          <a:endParaRPr lang="fr-FR" dirty="0"/>
        </a:p>
      </dgm:t>
    </dgm:pt>
    <dgm:pt modelId="{D54AF35C-8B4B-6C41-A8A2-D4611D98F5C9}" type="parTrans" cxnId="{7C3799F1-D252-AF47-844B-EE6C3C86F07E}">
      <dgm:prSet/>
      <dgm:spPr/>
      <dgm:t>
        <a:bodyPr/>
        <a:lstStyle/>
        <a:p>
          <a:endParaRPr lang="fr-FR"/>
        </a:p>
      </dgm:t>
    </dgm:pt>
    <dgm:pt modelId="{B7E84E85-A007-8240-A1D3-360ABC7923EE}" type="sibTrans" cxnId="{7C3799F1-D252-AF47-844B-EE6C3C86F07E}">
      <dgm:prSet/>
      <dgm:spPr/>
      <dgm:t>
        <a:bodyPr/>
        <a:lstStyle/>
        <a:p>
          <a:endParaRPr lang="fr-FR"/>
        </a:p>
      </dgm:t>
    </dgm:pt>
    <dgm:pt modelId="{71A293E0-E1CA-B445-B069-DD416FC8D44B}">
      <dgm:prSet phldrT="[Texte]"/>
      <dgm:spPr/>
      <dgm:t>
        <a:bodyPr/>
        <a:lstStyle/>
        <a:p>
          <a:r>
            <a:rPr lang="fr-FR" dirty="0"/>
            <a:t>Analyse et évaluation</a:t>
          </a:r>
        </a:p>
      </dgm:t>
    </dgm:pt>
    <dgm:pt modelId="{173DFB22-4942-2641-B93A-E111AD48D3E0}" type="parTrans" cxnId="{B08E7783-61CF-C648-8BF6-615F97B05B8D}">
      <dgm:prSet/>
      <dgm:spPr/>
      <dgm:t>
        <a:bodyPr/>
        <a:lstStyle/>
        <a:p>
          <a:endParaRPr lang="fr-FR"/>
        </a:p>
      </dgm:t>
    </dgm:pt>
    <dgm:pt modelId="{02E2B852-E36F-8744-AB2C-F05218F93891}" type="sibTrans" cxnId="{B08E7783-61CF-C648-8BF6-615F97B05B8D}">
      <dgm:prSet/>
      <dgm:spPr/>
      <dgm:t>
        <a:bodyPr/>
        <a:lstStyle/>
        <a:p>
          <a:endParaRPr lang="fr-FR"/>
        </a:p>
      </dgm:t>
    </dgm:pt>
    <dgm:pt modelId="{6D1F58D7-9677-0E46-B1E1-FF8F5FC1ECEA}" type="pres">
      <dgm:prSet presAssocID="{5834775A-1143-564F-A764-1DE9604DD699}" presName="compositeShape" presStyleCnt="0">
        <dgm:presLayoutVars>
          <dgm:chMax val="7"/>
          <dgm:dir/>
          <dgm:resizeHandles val="exact"/>
        </dgm:presLayoutVars>
      </dgm:prSet>
      <dgm:spPr/>
    </dgm:pt>
    <dgm:pt modelId="{C6336597-74DB-1B43-9778-8AE35C475763}" type="pres">
      <dgm:prSet presAssocID="{5834775A-1143-564F-A764-1DE9604DD699}" presName="wedge1" presStyleLbl="node1" presStyleIdx="0" presStyleCnt="4"/>
      <dgm:spPr/>
    </dgm:pt>
    <dgm:pt modelId="{62CF57E7-5F54-7D4F-920E-E8EDD4D5B9C1}" type="pres">
      <dgm:prSet presAssocID="{5834775A-1143-564F-A764-1DE9604DD699}" presName="dummy1a" presStyleCnt="0"/>
      <dgm:spPr/>
    </dgm:pt>
    <dgm:pt modelId="{B0C51E45-553D-A74F-B84A-A1FD88A65F64}" type="pres">
      <dgm:prSet presAssocID="{5834775A-1143-564F-A764-1DE9604DD699}" presName="dummy1b" presStyleCnt="0"/>
      <dgm:spPr/>
    </dgm:pt>
    <dgm:pt modelId="{0A6D108F-E850-4B40-B2F6-A23B3FBD526B}" type="pres">
      <dgm:prSet presAssocID="{5834775A-1143-564F-A764-1DE9604DD699}" presName="wedge1Tx" presStyleLbl="node1" presStyleIdx="0" presStyleCnt="4">
        <dgm:presLayoutVars>
          <dgm:chMax val="0"/>
          <dgm:chPref val="0"/>
          <dgm:bulletEnabled val="1"/>
        </dgm:presLayoutVars>
      </dgm:prSet>
      <dgm:spPr/>
    </dgm:pt>
    <dgm:pt modelId="{B4281654-6855-904B-8A7B-5E0301B75146}" type="pres">
      <dgm:prSet presAssocID="{5834775A-1143-564F-A764-1DE9604DD699}" presName="wedge2" presStyleLbl="node1" presStyleIdx="1" presStyleCnt="4"/>
      <dgm:spPr/>
    </dgm:pt>
    <dgm:pt modelId="{3AA1D89C-C769-5F43-887E-49FF4D7CE4C5}" type="pres">
      <dgm:prSet presAssocID="{5834775A-1143-564F-A764-1DE9604DD699}" presName="dummy2a" presStyleCnt="0"/>
      <dgm:spPr/>
    </dgm:pt>
    <dgm:pt modelId="{37D6CAD8-7033-994C-97B4-077392079074}" type="pres">
      <dgm:prSet presAssocID="{5834775A-1143-564F-A764-1DE9604DD699}" presName="dummy2b" presStyleCnt="0"/>
      <dgm:spPr/>
    </dgm:pt>
    <dgm:pt modelId="{9CD472B7-633D-2240-B7A9-567F1A04D501}" type="pres">
      <dgm:prSet presAssocID="{5834775A-1143-564F-A764-1DE9604DD699}" presName="wedge2Tx" presStyleLbl="node1" presStyleIdx="1" presStyleCnt="4">
        <dgm:presLayoutVars>
          <dgm:chMax val="0"/>
          <dgm:chPref val="0"/>
          <dgm:bulletEnabled val="1"/>
        </dgm:presLayoutVars>
      </dgm:prSet>
      <dgm:spPr/>
    </dgm:pt>
    <dgm:pt modelId="{2BDE55FA-7D14-2A42-8C3A-EF58C6FCE345}" type="pres">
      <dgm:prSet presAssocID="{5834775A-1143-564F-A764-1DE9604DD699}" presName="wedge3" presStyleLbl="node1" presStyleIdx="2" presStyleCnt="4"/>
      <dgm:spPr/>
    </dgm:pt>
    <dgm:pt modelId="{E5599EDC-A953-2945-A980-C57BA6F4562C}" type="pres">
      <dgm:prSet presAssocID="{5834775A-1143-564F-A764-1DE9604DD699}" presName="dummy3a" presStyleCnt="0"/>
      <dgm:spPr/>
    </dgm:pt>
    <dgm:pt modelId="{C074F89F-82B1-CD43-81B5-4EEA17BCC6C7}" type="pres">
      <dgm:prSet presAssocID="{5834775A-1143-564F-A764-1DE9604DD699}" presName="dummy3b" presStyleCnt="0"/>
      <dgm:spPr/>
    </dgm:pt>
    <dgm:pt modelId="{36ED7477-6F27-6745-BB35-F8641C9D7CED}" type="pres">
      <dgm:prSet presAssocID="{5834775A-1143-564F-A764-1DE9604DD699}" presName="wedge3Tx" presStyleLbl="node1" presStyleIdx="2" presStyleCnt="4">
        <dgm:presLayoutVars>
          <dgm:chMax val="0"/>
          <dgm:chPref val="0"/>
          <dgm:bulletEnabled val="1"/>
        </dgm:presLayoutVars>
      </dgm:prSet>
      <dgm:spPr/>
    </dgm:pt>
    <dgm:pt modelId="{D5E5A1DC-AF00-724B-92B6-C0C564611FA9}" type="pres">
      <dgm:prSet presAssocID="{5834775A-1143-564F-A764-1DE9604DD699}" presName="wedge4" presStyleLbl="node1" presStyleIdx="3" presStyleCnt="4" custLinFactNeighborY="297"/>
      <dgm:spPr/>
    </dgm:pt>
    <dgm:pt modelId="{80569D74-732E-A34C-860C-470C527BE258}" type="pres">
      <dgm:prSet presAssocID="{5834775A-1143-564F-A764-1DE9604DD699}" presName="dummy4a" presStyleCnt="0"/>
      <dgm:spPr/>
    </dgm:pt>
    <dgm:pt modelId="{7C7E2FE3-4261-884E-9226-8DF65937AD66}" type="pres">
      <dgm:prSet presAssocID="{5834775A-1143-564F-A764-1DE9604DD699}" presName="dummy4b" presStyleCnt="0"/>
      <dgm:spPr/>
    </dgm:pt>
    <dgm:pt modelId="{5A62F20C-38F3-1F45-AF3A-535C850F5A6E}" type="pres">
      <dgm:prSet presAssocID="{5834775A-1143-564F-A764-1DE9604DD699}" presName="wedge4Tx" presStyleLbl="node1" presStyleIdx="3" presStyleCnt="4">
        <dgm:presLayoutVars>
          <dgm:chMax val="0"/>
          <dgm:chPref val="0"/>
          <dgm:bulletEnabled val="1"/>
        </dgm:presLayoutVars>
      </dgm:prSet>
      <dgm:spPr/>
    </dgm:pt>
    <dgm:pt modelId="{AE29BF1D-49A7-3C4C-BFAE-6507C16248D8}" type="pres">
      <dgm:prSet presAssocID="{60F77FC8-ED2C-4F45-96CF-E2D501832DDC}" presName="arrowWedge1" presStyleLbl="fgSibTrans2D1" presStyleIdx="0" presStyleCnt="4" custLinFactNeighborX="10591" custLinFactNeighborY="-9531"/>
      <dgm:spPr/>
    </dgm:pt>
    <dgm:pt modelId="{AC8A04E7-3055-5844-8A1D-135FD337265E}" type="pres">
      <dgm:prSet presAssocID="{A5B33DCC-1855-9747-AE64-5D218290CB04}" presName="arrowWedge2" presStyleLbl="fgSibTrans2D1" presStyleIdx="1" presStyleCnt="4" custLinFactNeighborX="12179" custLinFactNeighborY="8216"/>
      <dgm:spPr/>
    </dgm:pt>
    <dgm:pt modelId="{5249D4B9-C4B4-8446-86D5-6532007EE3C5}" type="pres">
      <dgm:prSet presAssocID="{B7E84E85-A007-8240-A1D3-360ABC7923EE}" presName="arrowWedge3" presStyleLbl="fgSibTrans2D1" presStyleIdx="2" presStyleCnt="4" custLinFactNeighborX="-10599" custLinFactNeighborY="8216"/>
      <dgm:spPr/>
    </dgm:pt>
    <dgm:pt modelId="{F572163B-6152-A24F-982B-5EE6E73B9E99}" type="pres">
      <dgm:prSet presAssocID="{02E2B852-E36F-8744-AB2C-F05218F93891}" presName="arrowWedge4" presStyleLbl="fgSibTrans2D1" presStyleIdx="3" presStyleCnt="4" custLinFactNeighborX="-10599" custLinFactNeighborY="-7943"/>
      <dgm:spPr/>
    </dgm:pt>
  </dgm:ptLst>
  <dgm:cxnLst>
    <dgm:cxn modelId="{90AC6310-CFE4-2F49-A7CB-A700AF8F3BDC}" type="presOf" srcId="{91A916A7-D85C-3D43-B294-03EC0AA3721E}" destId="{9CD472B7-633D-2240-B7A9-567F1A04D501}" srcOrd="1" destOrd="0" presId="urn:microsoft.com/office/officeart/2005/8/layout/cycle8"/>
    <dgm:cxn modelId="{CD595C16-2779-084E-A5B7-6C24716E89FB}" srcId="{5834775A-1143-564F-A764-1DE9604DD699}" destId="{D536D7B5-80F9-B245-BF30-18EF81D76F05}" srcOrd="0" destOrd="0" parTransId="{24B0BAA9-47DA-FC41-AE25-680E03A4FB7B}" sibTransId="{60F77FC8-ED2C-4F45-96CF-E2D501832DDC}"/>
    <dgm:cxn modelId="{AF1CB72C-509E-414E-9723-C510BAD3E549}" type="presOf" srcId="{5834775A-1143-564F-A764-1DE9604DD699}" destId="{6D1F58D7-9677-0E46-B1E1-FF8F5FC1ECEA}" srcOrd="0" destOrd="0" presId="urn:microsoft.com/office/officeart/2005/8/layout/cycle8"/>
    <dgm:cxn modelId="{4DBAA138-6FDB-F04F-8450-7527366FC89F}" type="presOf" srcId="{717D46E9-B6BF-5A42-8E14-50451FDD0D41}" destId="{36ED7477-6F27-6745-BB35-F8641C9D7CED}" srcOrd="1" destOrd="0" presId="urn:microsoft.com/office/officeart/2005/8/layout/cycle8"/>
    <dgm:cxn modelId="{852A8B60-CE10-FD43-8868-59ECAB1D752D}" type="presOf" srcId="{717D46E9-B6BF-5A42-8E14-50451FDD0D41}" destId="{2BDE55FA-7D14-2A42-8C3A-EF58C6FCE345}" srcOrd="0" destOrd="0" presId="urn:microsoft.com/office/officeart/2005/8/layout/cycle8"/>
    <dgm:cxn modelId="{7AA3F875-A535-E14F-A4F9-7A5A110474AB}" type="presOf" srcId="{71A293E0-E1CA-B445-B069-DD416FC8D44B}" destId="{D5E5A1DC-AF00-724B-92B6-C0C564611FA9}" srcOrd="0" destOrd="0" presId="urn:microsoft.com/office/officeart/2005/8/layout/cycle8"/>
    <dgm:cxn modelId="{B08E7783-61CF-C648-8BF6-615F97B05B8D}" srcId="{5834775A-1143-564F-A764-1DE9604DD699}" destId="{71A293E0-E1CA-B445-B069-DD416FC8D44B}" srcOrd="3" destOrd="0" parTransId="{173DFB22-4942-2641-B93A-E111AD48D3E0}" sibTransId="{02E2B852-E36F-8744-AB2C-F05218F93891}"/>
    <dgm:cxn modelId="{F978578C-B05B-6843-9479-5B3192775B75}" type="presOf" srcId="{D536D7B5-80F9-B245-BF30-18EF81D76F05}" destId="{C6336597-74DB-1B43-9778-8AE35C475763}" srcOrd="0" destOrd="0" presId="urn:microsoft.com/office/officeart/2005/8/layout/cycle8"/>
    <dgm:cxn modelId="{3D789898-7E11-BD4E-AE7C-B763AD7832BB}" type="presOf" srcId="{91A916A7-D85C-3D43-B294-03EC0AA3721E}" destId="{B4281654-6855-904B-8A7B-5E0301B75146}" srcOrd="0" destOrd="0" presId="urn:microsoft.com/office/officeart/2005/8/layout/cycle8"/>
    <dgm:cxn modelId="{998868A2-815A-D84E-AFE1-4A3629C0A8F8}" type="presOf" srcId="{D536D7B5-80F9-B245-BF30-18EF81D76F05}" destId="{0A6D108F-E850-4B40-B2F6-A23B3FBD526B}" srcOrd="1" destOrd="0" presId="urn:microsoft.com/office/officeart/2005/8/layout/cycle8"/>
    <dgm:cxn modelId="{C79FD0AE-AF4D-CF4B-BD6A-D482ED27C437}" type="presOf" srcId="{71A293E0-E1CA-B445-B069-DD416FC8D44B}" destId="{5A62F20C-38F3-1F45-AF3A-535C850F5A6E}" srcOrd="1" destOrd="0" presId="urn:microsoft.com/office/officeart/2005/8/layout/cycle8"/>
    <dgm:cxn modelId="{64B9E5EC-552B-0842-801E-A5386E895CA2}" srcId="{5834775A-1143-564F-A764-1DE9604DD699}" destId="{91A916A7-D85C-3D43-B294-03EC0AA3721E}" srcOrd="1" destOrd="0" parTransId="{58374328-40F7-8640-AEDE-A55EEE270F42}" sibTransId="{A5B33DCC-1855-9747-AE64-5D218290CB04}"/>
    <dgm:cxn modelId="{7C3799F1-D252-AF47-844B-EE6C3C86F07E}" srcId="{5834775A-1143-564F-A764-1DE9604DD699}" destId="{717D46E9-B6BF-5A42-8E14-50451FDD0D41}" srcOrd="2" destOrd="0" parTransId="{D54AF35C-8B4B-6C41-A8A2-D4611D98F5C9}" sibTransId="{B7E84E85-A007-8240-A1D3-360ABC7923EE}"/>
    <dgm:cxn modelId="{89B2CC99-A230-0249-BB25-6D1FDE3764FC}" type="presParOf" srcId="{6D1F58D7-9677-0E46-B1E1-FF8F5FC1ECEA}" destId="{C6336597-74DB-1B43-9778-8AE35C475763}" srcOrd="0" destOrd="0" presId="urn:microsoft.com/office/officeart/2005/8/layout/cycle8"/>
    <dgm:cxn modelId="{3E99790A-94D3-2049-A5AB-B4E431B54F33}" type="presParOf" srcId="{6D1F58D7-9677-0E46-B1E1-FF8F5FC1ECEA}" destId="{62CF57E7-5F54-7D4F-920E-E8EDD4D5B9C1}" srcOrd="1" destOrd="0" presId="urn:microsoft.com/office/officeart/2005/8/layout/cycle8"/>
    <dgm:cxn modelId="{680F2888-1ABC-F640-91A5-AE7B8D51631F}" type="presParOf" srcId="{6D1F58D7-9677-0E46-B1E1-FF8F5FC1ECEA}" destId="{B0C51E45-553D-A74F-B84A-A1FD88A65F64}" srcOrd="2" destOrd="0" presId="urn:microsoft.com/office/officeart/2005/8/layout/cycle8"/>
    <dgm:cxn modelId="{FE4E9961-76DC-104E-93A3-158096AB2832}" type="presParOf" srcId="{6D1F58D7-9677-0E46-B1E1-FF8F5FC1ECEA}" destId="{0A6D108F-E850-4B40-B2F6-A23B3FBD526B}" srcOrd="3" destOrd="0" presId="urn:microsoft.com/office/officeart/2005/8/layout/cycle8"/>
    <dgm:cxn modelId="{C7EB491C-AEC9-1D49-8A48-B89AA320BFA3}" type="presParOf" srcId="{6D1F58D7-9677-0E46-B1E1-FF8F5FC1ECEA}" destId="{B4281654-6855-904B-8A7B-5E0301B75146}" srcOrd="4" destOrd="0" presId="urn:microsoft.com/office/officeart/2005/8/layout/cycle8"/>
    <dgm:cxn modelId="{92C99933-7B84-8B45-9EB0-8DF3BFA5844E}" type="presParOf" srcId="{6D1F58D7-9677-0E46-B1E1-FF8F5FC1ECEA}" destId="{3AA1D89C-C769-5F43-887E-49FF4D7CE4C5}" srcOrd="5" destOrd="0" presId="urn:microsoft.com/office/officeart/2005/8/layout/cycle8"/>
    <dgm:cxn modelId="{756FBB96-E55A-A745-A846-C150DBFC8D44}" type="presParOf" srcId="{6D1F58D7-9677-0E46-B1E1-FF8F5FC1ECEA}" destId="{37D6CAD8-7033-994C-97B4-077392079074}" srcOrd="6" destOrd="0" presId="urn:microsoft.com/office/officeart/2005/8/layout/cycle8"/>
    <dgm:cxn modelId="{C0134A7A-A56D-5D45-B8E8-0F6160A51730}" type="presParOf" srcId="{6D1F58D7-9677-0E46-B1E1-FF8F5FC1ECEA}" destId="{9CD472B7-633D-2240-B7A9-567F1A04D501}" srcOrd="7" destOrd="0" presId="urn:microsoft.com/office/officeart/2005/8/layout/cycle8"/>
    <dgm:cxn modelId="{11E59236-085C-1140-A004-1477086C926F}" type="presParOf" srcId="{6D1F58D7-9677-0E46-B1E1-FF8F5FC1ECEA}" destId="{2BDE55FA-7D14-2A42-8C3A-EF58C6FCE345}" srcOrd="8" destOrd="0" presId="urn:microsoft.com/office/officeart/2005/8/layout/cycle8"/>
    <dgm:cxn modelId="{C8CA534B-EB8D-654A-B5C5-3924776F6039}" type="presParOf" srcId="{6D1F58D7-9677-0E46-B1E1-FF8F5FC1ECEA}" destId="{E5599EDC-A953-2945-A980-C57BA6F4562C}" srcOrd="9" destOrd="0" presId="urn:microsoft.com/office/officeart/2005/8/layout/cycle8"/>
    <dgm:cxn modelId="{2010357A-516A-2040-AB41-D1846F879B03}" type="presParOf" srcId="{6D1F58D7-9677-0E46-B1E1-FF8F5FC1ECEA}" destId="{C074F89F-82B1-CD43-81B5-4EEA17BCC6C7}" srcOrd="10" destOrd="0" presId="urn:microsoft.com/office/officeart/2005/8/layout/cycle8"/>
    <dgm:cxn modelId="{72681146-F098-5E4F-AEAC-7FD0ACD9D5B4}" type="presParOf" srcId="{6D1F58D7-9677-0E46-B1E1-FF8F5FC1ECEA}" destId="{36ED7477-6F27-6745-BB35-F8641C9D7CED}" srcOrd="11" destOrd="0" presId="urn:microsoft.com/office/officeart/2005/8/layout/cycle8"/>
    <dgm:cxn modelId="{B5139672-B7F0-C84B-8867-1B83AE634772}" type="presParOf" srcId="{6D1F58D7-9677-0E46-B1E1-FF8F5FC1ECEA}" destId="{D5E5A1DC-AF00-724B-92B6-C0C564611FA9}" srcOrd="12" destOrd="0" presId="urn:microsoft.com/office/officeart/2005/8/layout/cycle8"/>
    <dgm:cxn modelId="{B08E3507-A3AF-1D4B-BCD3-BAB72C7EB081}" type="presParOf" srcId="{6D1F58D7-9677-0E46-B1E1-FF8F5FC1ECEA}" destId="{80569D74-732E-A34C-860C-470C527BE258}" srcOrd="13" destOrd="0" presId="urn:microsoft.com/office/officeart/2005/8/layout/cycle8"/>
    <dgm:cxn modelId="{D63F0925-557E-8C4E-AF82-797912A1CC32}" type="presParOf" srcId="{6D1F58D7-9677-0E46-B1E1-FF8F5FC1ECEA}" destId="{7C7E2FE3-4261-884E-9226-8DF65937AD66}" srcOrd="14" destOrd="0" presId="urn:microsoft.com/office/officeart/2005/8/layout/cycle8"/>
    <dgm:cxn modelId="{2F717F14-DFF9-ED4C-B030-EF39646FA671}" type="presParOf" srcId="{6D1F58D7-9677-0E46-B1E1-FF8F5FC1ECEA}" destId="{5A62F20C-38F3-1F45-AF3A-535C850F5A6E}" srcOrd="15" destOrd="0" presId="urn:microsoft.com/office/officeart/2005/8/layout/cycle8"/>
    <dgm:cxn modelId="{4E4DEA7D-94B5-A341-AB05-FA7F37EC858A}" type="presParOf" srcId="{6D1F58D7-9677-0E46-B1E1-FF8F5FC1ECEA}" destId="{AE29BF1D-49A7-3C4C-BFAE-6507C16248D8}" srcOrd="16" destOrd="0" presId="urn:microsoft.com/office/officeart/2005/8/layout/cycle8"/>
    <dgm:cxn modelId="{B89A3838-C027-E24C-A011-022F7CE02DC7}" type="presParOf" srcId="{6D1F58D7-9677-0E46-B1E1-FF8F5FC1ECEA}" destId="{AC8A04E7-3055-5844-8A1D-135FD337265E}" srcOrd="17" destOrd="0" presId="urn:microsoft.com/office/officeart/2005/8/layout/cycle8"/>
    <dgm:cxn modelId="{A756ADB4-9842-DB49-B8F1-ECF31E60C191}" type="presParOf" srcId="{6D1F58D7-9677-0E46-B1E1-FF8F5FC1ECEA}" destId="{5249D4B9-C4B4-8446-86D5-6532007EE3C5}" srcOrd="18" destOrd="0" presId="urn:microsoft.com/office/officeart/2005/8/layout/cycle8"/>
    <dgm:cxn modelId="{728B07F1-2283-8342-A389-A9614550A0CF}" type="presParOf" srcId="{6D1F58D7-9677-0E46-B1E1-FF8F5FC1ECEA}" destId="{F572163B-6152-A24F-982B-5EE6E73B9E99}"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36597-74DB-1B43-9778-8AE35C475763}">
      <dsp:nvSpPr>
        <dsp:cNvPr id="0" name=""/>
        <dsp:cNvSpPr/>
      </dsp:nvSpPr>
      <dsp:spPr>
        <a:xfrm>
          <a:off x="893840" y="242386"/>
          <a:ext cx="3319034" cy="3319034"/>
        </a:xfrm>
        <a:prstGeom prst="pie">
          <a:avLst>
            <a:gd name="adj1" fmla="val 162000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État des lieux</a:t>
          </a:r>
        </a:p>
      </dsp:txBody>
      <dsp:txXfrm>
        <a:off x="2655695" y="930295"/>
        <a:ext cx="1224881" cy="908783"/>
      </dsp:txXfrm>
    </dsp:sp>
    <dsp:sp modelId="{B4281654-6855-904B-8A7B-5E0301B75146}">
      <dsp:nvSpPr>
        <dsp:cNvPr id="0" name=""/>
        <dsp:cNvSpPr/>
      </dsp:nvSpPr>
      <dsp:spPr>
        <a:xfrm>
          <a:off x="893840" y="353810"/>
          <a:ext cx="3319034" cy="3319034"/>
        </a:xfrm>
        <a:prstGeom prst="pie">
          <a:avLst>
            <a:gd name="adj1" fmla="val 0"/>
            <a:gd name="adj2" fmla="val 54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Plan d'actions</a:t>
          </a:r>
        </a:p>
      </dsp:txBody>
      <dsp:txXfrm>
        <a:off x="2655695" y="2076152"/>
        <a:ext cx="1224881" cy="908783"/>
      </dsp:txXfrm>
    </dsp:sp>
    <dsp:sp modelId="{2BDE55FA-7D14-2A42-8C3A-EF58C6FCE345}">
      <dsp:nvSpPr>
        <dsp:cNvPr id="0" name=""/>
        <dsp:cNvSpPr/>
      </dsp:nvSpPr>
      <dsp:spPr>
        <a:xfrm>
          <a:off x="782416" y="353810"/>
          <a:ext cx="3319034" cy="3319034"/>
        </a:xfrm>
        <a:prstGeom prst="pie">
          <a:avLst>
            <a:gd name="adj1" fmla="val 5400000"/>
            <a:gd name="adj2" fmla="val 10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Mise en </a:t>
          </a:r>
          <a:r>
            <a:rPr lang="fr-FR" sz="2100" kern="1200" dirty="0" err="1"/>
            <a:t>oeuvre</a:t>
          </a:r>
          <a:endParaRPr lang="fr-FR" sz="2100" kern="1200" dirty="0"/>
        </a:p>
      </dsp:txBody>
      <dsp:txXfrm>
        <a:off x="1114714" y="2076152"/>
        <a:ext cx="1224881" cy="908783"/>
      </dsp:txXfrm>
    </dsp:sp>
    <dsp:sp modelId="{D5E5A1DC-AF00-724B-92B6-C0C564611FA9}">
      <dsp:nvSpPr>
        <dsp:cNvPr id="0" name=""/>
        <dsp:cNvSpPr/>
      </dsp:nvSpPr>
      <dsp:spPr>
        <a:xfrm>
          <a:off x="782416" y="252243"/>
          <a:ext cx="3319034" cy="3319034"/>
        </a:xfrm>
        <a:prstGeom prst="pie">
          <a:avLst>
            <a:gd name="adj1" fmla="val 108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Analyse et évaluation</a:t>
          </a:r>
        </a:p>
      </dsp:txBody>
      <dsp:txXfrm>
        <a:off x="1114714" y="940153"/>
        <a:ext cx="1224881" cy="908783"/>
      </dsp:txXfrm>
    </dsp:sp>
    <dsp:sp modelId="{AE29BF1D-49A7-3C4C-BFAE-6507C16248D8}">
      <dsp:nvSpPr>
        <dsp:cNvPr id="0" name=""/>
        <dsp:cNvSpPr/>
      </dsp:nvSpPr>
      <dsp:spPr>
        <a:xfrm>
          <a:off x="1083417" y="-318580"/>
          <a:ext cx="3729963" cy="3729963"/>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8A04E7-3055-5844-8A1D-135FD337265E}">
      <dsp:nvSpPr>
        <dsp:cNvPr id="0" name=""/>
        <dsp:cNvSpPr/>
      </dsp:nvSpPr>
      <dsp:spPr>
        <a:xfrm>
          <a:off x="1142649" y="454800"/>
          <a:ext cx="3729963" cy="3729963"/>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49D4B9-C4B4-8446-86D5-6532007EE3C5}">
      <dsp:nvSpPr>
        <dsp:cNvPr id="0" name=""/>
        <dsp:cNvSpPr/>
      </dsp:nvSpPr>
      <dsp:spPr>
        <a:xfrm>
          <a:off x="181613" y="454800"/>
          <a:ext cx="3729963" cy="3729963"/>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2163B-6152-A24F-982B-5EE6E73B9E99}">
      <dsp:nvSpPr>
        <dsp:cNvPr id="0" name=""/>
        <dsp:cNvSpPr/>
      </dsp:nvSpPr>
      <dsp:spPr>
        <a:xfrm>
          <a:off x="181613" y="-249491"/>
          <a:ext cx="3729963" cy="3729963"/>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36597-74DB-1B43-9778-8AE35C475763}">
      <dsp:nvSpPr>
        <dsp:cNvPr id="0" name=""/>
        <dsp:cNvSpPr/>
      </dsp:nvSpPr>
      <dsp:spPr>
        <a:xfrm>
          <a:off x="514657" y="177492"/>
          <a:ext cx="2491866" cy="2491866"/>
        </a:xfrm>
        <a:prstGeom prst="pie">
          <a:avLst>
            <a:gd name="adj1" fmla="val 162000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État des lieux</a:t>
          </a:r>
        </a:p>
      </dsp:txBody>
      <dsp:txXfrm>
        <a:off x="1837423" y="693961"/>
        <a:ext cx="919617" cy="682296"/>
      </dsp:txXfrm>
    </dsp:sp>
    <dsp:sp modelId="{B4281654-6855-904B-8A7B-5E0301B75146}">
      <dsp:nvSpPr>
        <dsp:cNvPr id="0" name=""/>
        <dsp:cNvSpPr/>
      </dsp:nvSpPr>
      <dsp:spPr>
        <a:xfrm>
          <a:off x="514657" y="261148"/>
          <a:ext cx="2491866" cy="2491866"/>
        </a:xfrm>
        <a:prstGeom prst="pie">
          <a:avLst>
            <a:gd name="adj1" fmla="val 0"/>
            <a:gd name="adj2" fmla="val 54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Plan d'actions</a:t>
          </a:r>
        </a:p>
      </dsp:txBody>
      <dsp:txXfrm>
        <a:off x="1837423" y="1554249"/>
        <a:ext cx="919617" cy="682296"/>
      </dsp:txXfrm>
    </dsp:sp>
    <dsp:sp modelId="{2BDE55FA-7D14-2A42-8C3A-EF58C6FCE345}">
      <dsp:nvSpPr>
        <dsp:cNvPr id="0" name=""/>
        <dsp:cNvSpPr/>
      </dsp:nvSpPr>
      <dsp:spPr>
        <a:xfrm>
          <a:off x="431001" y="261148"/>
          <a:ext cx="2491866" cy="2491866"/>
        </a:xfrm>
        <a:prstGeom prst="pie">
          <a:avLst>
            <a:gd name="adj1" fmla="val 5400000"/>
            <a:gd name="adj2" fmla="val 10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Mise en </a:t>
          </a:r>
          <a:r>
            <a:rPr lang="fr-FR" sz="1600" kern="1200" dirty="0" err="1"/>
            <a:t>oeuvre</a:t>
          </a:r>
          <a:endParaRPr lang="fr-FR" sz="1600" kern="1200" dirty="0"/>
        </a:p>
      </dsp:txBody>
      <dsp:txXfrm>
        <a:off x="680485" y="1554249"/>
        <a:ext cx="919617" cy="682296"/>
      </dsp:txXfrm>
    </dsp:sp>
    <dsp:sp modelId="{D5E5A1DC-AF00-724B-92B6-C0C564611FA9}">
      <dsp:nvSpPr>
        <dsp:cNvPr id="0" name=""/>
        <dsp:cNvSpPr/>
      </dsp:nvSpPr>
      <dsp:spPr>
        <a:xfrm>
          <a:off x="431001" y="184893"/>
          <a:ext cx="2491866" cy="2491866"/>
        </a:xfrm>
        <a:prstGeom prst="pie">
          <a:avLst>
            <a:gd name="adj1" fmla="val 108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Analyse et évaluation</a:t>
          </a:r>
        </a:p>
      </dsp:txBody>
      <dsp:txXfrm>
        <a:off x="680485" y="701362"/>
        <a:ext cx="919617" cy="682296"/>
      </dsp:txXfrm>
    </dsp:sp>
    <dsp:sp modelId="{AE29BF1D-49A7-3C4C-BFAE-6507C16248D8}">
      <dsp:nvSpPr>
        <dsp:cNvPr id="0" name=""/>
        <dsp:cNvSpPr/>
      </dsp:nvSpPr>
      <dsp:spPr>
        <a:xfrm>
          <a:off x="656987" y="-243670"/>
          <a:ext cx="2800383" cy="2800383"/>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8A04E7-3055-5844-8A1D-135FD337265E}">
      <dsp:nvSpPr>
        <dsp:cNvPr id="0" name=""/>
        <dsp:cNvSpPr/>
      </dsp:nvSpPr>
      <dsp:spPr>
        <a:xfrm>
          <a:off x="701457" y="336969"/>
          <a:ext cx="2800383" cy="2800383"/>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49D4B9-C4B4-8446-86D5-6532007EE3C5}">
      <dsp:nvSpPr>
        <dsp:cNvPr id="0" name=""/>
        <dsp:cNvSpPr/>
      </dsp:nvSpPr>
      <dsp:spPr>
        <a:xfrm>
          <a:off x="-20069" y="336969"/>
          <a:ext cx="2800383" cy="2800383"/>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2163B-6152-A24F-982B-5EE6E73B9E99}">
      <dsp:nvSpPr>
        <dsp:cNvPr id="0" name=""/>
        <dsp:cNvSpPr/>
      </dsp:nvSpPr>
      <dsp:spPr>
        <a:xfrm>
          <a:off x="-20069" y="-191799"/>
          <a:ext cx="2800383" cy="2800383"/>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36597-74DB-1B43-9778-8AE35C475763}">
      <dsp:nvSpPr>
        <dsp:cNvPr id="0" name=""/>
        <dsp:cNvSpPr/>
      </dsp:nvSpPr>
      <dsp:spPr>
        <a:xfrm>
          <a:off x="160079" y="78177"/>
          <a:ext cx="1225930" cy="1225930"/>
        </a:xfrm>
        <a:prstGeom prst="pie">
          <a:avLst>
            <a:gd name="adj1" fmla="val 162000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État des lieux</a:t>
          </a:r>
        </a:p>
      </dsp:txBody>
      <dsp:txXfrm>
        <a:off x="810844" y="332265"/>
        <a:ext cx="452426" cy="335671"/>
      </dsp:txXfrm>
    </dsp:sp>
    <dsp:sp modelId="{B4281654-6855-904B-8A7B-5E0301B75146}">
      <dsp:nvSpPr>
        <dsp:cNvPr id="0" name=""/>
        <dsp:cNvSpPr/>
      </dsp:nvSpPr>
      <dsp:spPr>
        <a:xfrm>
          <a:off x="160079" y="119333"/>
          <a:ext cx="1225930" cy="1225930"/>
        </a:xfrm>
        <a:prstGeom prst="pie">
          <a:avLst>
            <a:gd name="adj1" fmla="val 0"/>
            <a:gd name="adj2" fmla="val 54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Plan d'actions</a:t>
          </a:r>
        </a:p>
      </dsp:txBody>
      <dsp:txXfrm>
        <a:off x="810844" y="755503"/>
        <a:ext cx="452426" cy="335671"/>
      </dsp:txXfrm>
    </dsp:sp>
    <dsp:sp modelId="{2BDE55FA-7D14-2A42-8C3A-EF58C6FCE345}">
      <dsp:nvSpPr>
        <dsp:cNvPr id="0" name=""/>
        <dsp:cNvSpPr/>
      </dsp:nvSpPr>
      <dsp:spPr>
        <a:xfrm>
          <a:off x="118923" y="119333"/>
          <a:ext cx="1225930" cy="1225930"/>
        </a:xfrm>
        <a:prstGeom prst="pie">
          <a:avLst>
            <a:gd name="adj1" fmla="val 5400000"/>
            <a:gd name="adj2" fmla="val 10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Mise en </a:t>
          </a:r>
          <a:r>
            <a:rPr lang="fr-FR" sz="700" kern="1200" dirty="0" err="1"/>
            <a:t>oeuvre</a:t>
          </a:r>
          <a:endParaRPr lang="fr-FR" sz="700" kern="1200" dirty="0"/>
        </a:p>
      </dsp:txBody>
      <dsp:txXfrm>
        <a:off x="241662" y="755503"/>
        <a:ext cx="452426" cy="335671"/>
      </dsp:txXfrm>
    </dsp:sp>
    <dsp:sp modelId="{D5E5A1DC-AF00-724B-92B6-C0C564611FA9}">
      <dsp:nvSpPr>
        <dsp:cNvPr id="0" name=""/>
        <dsp:cNvSpPr/>
      </dsp:nvSpPr>
      <dsp:spPr>
        <a:xfrm>
          <a:off x="118923" y="81818"/>
          <a:ext cx="1225930" cy="1225930"/>
        </a:xfrm>
        <a:prstGeom prst="pie">
          <a:avLst>
            <a:gd name="adj1" fmla="val 108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kern="1200" dirty="0"/>
            <a:t>Analyse et évaluation</a:t>
          </a:r>
        </a:p>
      </dsp:txBody>
      <dsp:txXfrm>
        <a:off x="241662" y="335906"/>
        <a:ext cx="452426" cy="335671"/>
      </dsp:txXfrm>
    </dsp:sp>
    <dsp:sp modelId="{AE29BF1D-49A7-3C4C-BFAE-6507C16248D8}">
      <dsp:nvSpPr>
        <dsp:cNvPr id="0" name=""/>
        <dsp:cNvSpPr/>
      </dsp:nvSpPr>
      <dsp:spPr>
        <a:xfrm>
          <a:off x="230102" y="-129023"/>
          <a:ext cx="1377712" cy="1377712"/>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8A04E7-3055-5844-8A1D-135FD337265E}">
      <dsp:nvSpPr>
        <dsp:cNvPr id="0" name=""/>
        <dsp:cNvSpPr/>
      </dsp:nvSpPr>
      <dsp:spPr>
        <a:xfrm>
          <a:off x="251980" y="156635"/>
          <a:ext cx="1377712" cy="1377712"/>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49D4B9-C4B4-8446-86D5-6532007EE3C5}">
      <dsp:nvSpPr>
        <dsp:cNvPr id="0" name=""/>
        <dsp:cNvSpPr/>
      </dsp:nvSpPr>
      <dsp:spPr>
        <a:xfrm>
          <a:off x="-102990" y="156635"/>
          <a:ext cx="1377712" cy="1377712"/>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2163B-6152-A24F-982B-5EE6E73B9E99}">
      <dsp:nvSpPr>
        <dsp:cNvPr id="0" name=""/>
        <dsp:cNvSpPr/>
      </dsp:nvSpPr>
      <dsp:spPr>
        <a:xfrm>
          <a:off x="-102990" y="-103504"/>
          <a:ext cx="1377712" cy="1377712"/>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29757-AF68-494F-B14F-4F887843EA6A}"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8A64-5BB0-2048-9AA5-9392C2D6D5C6}" type="slidenum">
              <a:rPr lang="fr-FR" smtClean="0"/>
              <a:t>‹N°›</a:t>
            </a:fld>
            <a:endParaRPr lang="fr-FR"/>
          </a:p>
        </p:txBody>
      </p:sp>
    </p:spTree>
    <p:extLst>
      <p:ext uri="{BB962C8B-B14F-4D97-AF65-F5344CB8AC3E}">
        <p14:creationId xmlns:p14="http://schemas.microsoft.com/office/powerpoint/2010/main" val="331362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Choisir une MSP</a:t>
            </a:r>
          </a:p>
          <a:p>
            <a:r>
              <a:rPr lang="fr-FR" dirty="0"/>
              <a:t>Ouvrir la grille </a:t>
            </a:r>
            <a:r>
              <a:rPr lang="fr-FR" dirty="0" err="1"/>
              <a:t>excel</a:t>
            </a:r>
            <a:endParaRPr lang="fr-FR" dirty="0"/>
          </a:p>
        </p:txBody>
      </p:sp>
      <p:sp>
        <p:nvSpPr>
          <p:cNvPr id="4" name="Espace réservé du numéro de diapositive 3"/>
          <p:cNvSpPr>
            <a:spLocks noGrp="1"/>
          </p:cNvSpPr>
          <p:nvPr>
            <p:ph type="sldNum" sz="quarter" idx="5"/>
          </p:nvPr>
        </p:nvSpPr>
        <p:spPr/>
        <p:txBody>
          <a:bodyPr/>
          <a:lstStyle/>
          <a:p>
            <a:fld id="{EA638A64-5BB0-2048-9AA5-9392C2D6D5C6}" type="slidenum">
              <a:rPr lang="fr-FR" smtClean="0"/>
              <a:t>8</a:t>
            </a:fld>
            <a:endParaRPr lang="fr-FR"/>
          </a:p>
        </p:txBody>
      </p:sp>
    </p:spTree>
    <p:extLst>
      <p:ext uri="{BB962C8B-B14F-4D97-AF65-F5344CB8AC3E}">
        <p14:creationId xmlns:p14="http://schemas.microsoft.com/office/powerpoint/2010/main" val="1986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C76CC-D98D-965A-21DA-257B88ACDBB0}"/>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F3D8BD5D-0DDE-1C3F-361C-0AD4C99B9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1BD191C2-C3EF-3BFC-54CD-B33E47463194}"/>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5" name="Espace réservé du pied de page 4">
            <a:extLst>
              <a:ext uri="{FF2B5EF4-FFF2-40B4-BE49-F238E27FC236}">
                <a16:creationId xmlns:a16="http://schemas.microsoft.com/office/drawing/2014/main" id="{E37DE599-22C6-EC33-82B7-50AB2CC69F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C41E85-A3B4-BDE4-0767-5CFB6329C4C4}"/>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358497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58F09-4FC6-72A1-775C-28DBAB80EFA8}"/>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654CE655-E95F-8490-D6F7-C884A67FB955}"/>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775AD7D0-BB94-22A5-8329-C0A0A6E0F030}"/>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5" name="Espace réservé du pied de page 4">
            <a:extLst>
              <a:ext uri="{FF2B5EF4-FFF2-40B4-BE49-F238E27FC236}">
                <a16:creationId xmlns:a16="http://schemas.microsoft.com/office/drawing/2014/main" id="{878D53A6-1100-F39B-A80D-6E2F32747B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0DFDBF-4689-9C94-6EB6-7BA082DC77CB}"/>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221907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96F1FE-DE6C-FBD5-07D0-30D13FF165D8}"/>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11EE835E-0264-17D1-3C5A-2EBCBF061DF6}"/>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E75E2F9-A514-4914-90AE-448489A54EC5}"/>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5" name="Espace réservé du pied de page 4">
            <a:extLst>
              <a:ext uri="{FF2B5EF4-FFF2-40B4-BE49-F238E27FC236}">
                <a16:creationId xmlns:a16="http://schemas.microsoft.com/office/drawing/2014/main" id="{5C953646-F441-A171-448F-B1DBE6AC8D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77972C-3809-38BA-969C-885770A2F5EF}"/>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145052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5E9E8-04EC-55EA-7AB0-E64545B2D011}"/>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26E3250D-1C38-9F2D-625C-688B532E85D0}"/>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6E536578-01F3-4672-7C52-9D5C1B9C6A4D}"/>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5" name="Espace réservé du pied de page 4">
            <a:extLst>
              <a:ext uri="{FF2B5EF4-FFF2-40B4-BE49-F238E27FC236}">
                <a16:creationId xmlns:a16="http://schemas.microsoft.com/office/drawing/2014/main" id="{0665FB8F-8B41-5FB1-32CD-B77175A1E9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FD13C6-1635-5C20-7CE6-F2E93E262C5B}"/>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128892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6BF00-4CA1-C8CE-8ED9-DEFCD505FD81}"/>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952F7F4E-F246-2254-B544-BF51D9458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771004C2-1582-9038-1ED8-CF72CF9066BB}"/>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5" name="Espace réservé du pied de page 4">
            <a:extLst>
              <a:ext uri="{FF2B5EF4-FFF2-40B4-BE49-F238E27FC236}">
                <a16:creationId xmlns:a16="http://schemas.microsoft.com/office/drawing/2014/main" id="{5BB014A0-B321-9632-8058-6AA425EC18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4AC5B5-F1F0-A5B6-5727-E1EFF090EECE}"/>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91668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C2288-053C-4FC2-5A28-060BBF84AA76}"/>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3288598-F315-F811-466C-A8D8235A806E}"/>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3F15CCB1-24A3-5DFF-5CA9-8C98D4DB4063}"/>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A82F9E85-6B1D-5F4B-C5A6-A37F3ED78EF6}"/>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6" name="Espace réservé du pied de page 5">
            <a:extLst>
              <a:ext uri="{FF2B5EF4-FFF2-40B4-BE49-F238E27FC236}">
                <a16:creationId xmlns:a16="http://schemas.microsoft.com/office/drawing/2014/main" id="{65DAFF91-43A0-937E-7A1B-0745CE6CFB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AE88E4-AC20-77C2-8DCD-35115F4C9A9A}"/>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408884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29E29-5A41-0301-21A1-39869F24C922}"/>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395C39D-1912-69F4-7AAE-1CB57519E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C2D10A06-6779-C0A3-431C-F449DC1F3E13}"/>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06A238DB-2204-C430-E995-C9031AFDA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69DCC120-3497-5A85-7D17-3DAFB98D97EE}"/>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CAF4B838-5CC6-58BC-4FD9-B4B93DA1303D}"/>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8" name="Espace réservé du pied de page 7">
            <a:extLst>
              <a:ext uri="{FF2B5EF4-FFF2-40B4-BE49-F238E27FC236}">
                <a16:creationId xmlns:a16="http://schemas.microsoft.com/office/drawing/2014/main" id="{FD44E57A-E508-3D53-F875-3F58AF9FADE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5B34210-0811-EDCC-C5EE-F7887FE5884F}"/>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281922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BD80B-C629-E628-BD82-FC60B87C7F1E}"/>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3DE6B8CB-2480-FED2-0790-3006BA34C2BE}"/>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4" name="Espace réservé du pied de page 3">
            <a:extLst>
              <a:ext uri="{FF2B5EF4-FFF2-40B4-BE49-F238E27FC236}">
                <a16:creationId xmlns:a16="http://schemas.microsoft.com/office/drawing/2014/main" id="{A77F3580-F263-95F7-6235-15363562A6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DA6B05F-729D-761B-B049-0EC2BC0760E9}"/>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237897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A942764-F643-C673-6A3D-55DAAB73562C}"/>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3" name="Espace réservé du pied de page 2">
            <a:extLst>
              <a:ext uri="{FF2B5EF4-FFF2-40B4-BE49-F238E27FC236}">
                <a16:creationId xmlns:a16="http://schemas.microsoft.com/office/drawing/2014/main" id="{33DAE557-8EC5-0575-6357-B08A8408D20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28102FB-4B4F-30FF-7B34-071C5BFBCB6E}"/>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417881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5403D-951C-E144-3810-4F69661A993E}"/>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EDD3060F-3E26-804F-9640-E22A028A9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00911560-661F-0A03-96A6-D368A2146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D2F8BC96-A1C9-CE18-E8A3-438279F8FAA6}"/>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6" name="Espace réservé du pied de page 5">
            <a:extLst>
              <a:ext uri="{FF2B5EF4-FFF2-40B4-BE49-F238E27FC236}">
                <a16:creationId xmlns:a16="http://schemas.microsoft.com/office/drawing/2014/main" id="{17E3EAA2-85F9-B138-6ADF-AF1A7883E1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9C5F0B-94A6-9A90-5B15-5B238980AEFF}"/>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42256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C1580-3210-D3D5-16AA-B1B3B14E2CB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53AB7F49-AB94-D010-E4F5-7DFAB2A0E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34BBD2-8113-DEBD-5390-4C7AEF9CB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FB059F1B-42B1-B0CB-834E-F06033B59B5C}"/>
              </a:ext>
            </a:extLst>
          </p:cNvPr>
          <p:cNvSpPr>
            <a:spLocks noGrp="1"/>
          </p:cNvSpPr>
          <p:nvPr>
            <p:ph type="dt" sz="half" idx="10"/>
          </p:nvPr>
        </p:nvSpPr>
        <p:spPr/>
        <p:txBody>
          <a:bodyPr/>
          <a:lstStyle/>
          <a:p>
            <a:fld id="{CEF2E154-1970-9746-ABFA-EFC4ADDA2514}" type="datetimeFigureOut">
              <a:rPr lang="fr-FR" smtClean="0"/>
              <a:t>21/11/2023</a:t>
            </a:fld>
            <a:endParaRPr lang="fr-FR"/>
          </a:p>
        </p:txBody>
      </p:sp>
      <p:sp>
        <p:nvSpPr>
          <p:cNvPr id="6" name="Espace réservé du pied de page 5">
            <a:extLst>
              <a:ext uri="{FF2B5EF4-FFF2-40B4-BE49-F238E27FC236}">
                <a16:creationId xmlns:a16="http://schemas.microsoft.com/office/drawing/2014/main" id="{8534622A-FB05-D9AA-0E7E-4C2D1AFED9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699BB8-D173-E9AF-349E-8395E939480A}"/>
              </a:ext>
            </a:extLst>
          </p:cNvPr>
          <p:cNvSpPr>
            <a:spLocks noGrp="1"/>
          </p:cNvSpPr>
          <p:nvPr>
            <p:ph type="sldNum" sz="quarter" idx="12"/>
          </p:nvPr>
        </p:nvSpPr>
        <p:spPr/>
        <p:txBody>
          <a:bodyPr/>
          <a:lstStyle/>
          <a:p>
            <a:fld id="{6886D0D3-3C5D-914F-BC88-52EB99F21497}" type="slidenum">
              <a:rPr lang="fr-FR" smtClean="0"/>
              <a:t>‹N°›</a:t>
            </a:fld>
            <a:endParaRPr lang="fr-FR"/>
          </a:p>
        </p:txBody>
      </p:sp>
    </p:spTree>
    <p:extLst>
      <p:ext uri="{BB962C8B-B14F-4D97-AF65-F5344CB8AC3E}">
        <p14:creationId xmlns:p14="http://schemas.microsoft.com/office/powerpoint/2010/main" val="134416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1682A5-7B52-4971-A637-A651E3491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E1122E1E-07B2-DB05-A07C-2A517E737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05F13E0B-370B-4EFE-5B7E-910901C62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2E154-1970-9746-ABFA-EFC4ADDA2514}" type="datetimeFigureOut">
              <a:rPr lang="fr-FR" smtClean="0"/>
              <a:t>21/11/2023</a:t>
            </a:fld>
            <a:endParaRPr lang="fr-FR"/>
          </a:p>
        </p:txBody>
      </p:sp>
      <p:sp>
        <p:nvSpPr>
          <p:cNvPr id="5" name="Espace réservé du pied de page 4">
            <a:extLst>
              <a:ext uri="{FF2B5EF4-FFF2-40B4-BE49-F238E27FC236}">
                <a16:creationId xmlns:a16="http://schemas.microsoft.com/office/drawing/2014/main" id="{B0FBBD61-9D23-082F-33F7-A4E8FC1C7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6BD1F4D-2120-B19E-C620-ADCE38F0B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6D0D3-3C5D-914F-BC88-52EB99F21497}" type="slidenum">
              <a:rPr lang="fr-FR" smtClean="0"/>
              <a:t>‹N°›</a:t>
            </a:fld>
            <a:endParaRPr lang="fr-FR"/>
          </a:p>
        </p:txBody>
      </p:sp>
    </p:spTree>
    <p:extLst>
      <p:ext uri="{BB962C8B-B14F-4D97-AF65-F5344CB8AC3E}">
        <p14:creationId xmlns:p14="http://schemas.microsoft.com/office/powerpoint/2010/main" val="57768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entreprises.gouv.fr/files/files/directions_services/services-a-la-personne/Pour_les_pros/SE_DEVELOPPER/etape_pour_demarche_qualite.pd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C8D99B-843D-010F-BB80-5C2017E0C10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F79D014-5659-C2F9-474B-A6BC299ED638}"/>
              </a:ext>
            </a:extLst>
          </p:cNvPr>
          <p:cNvSpPr>
            <a:spLocks noGrp="1"/>
          </p:cNvSpPr>
          <p:nvPr>
            <p:ph type="ctrTitle"/>
          </p:nvPr>
        </p:nvSpPr>
        <p:spPr>
          <a:xfrm>
            <a:off x="1524000" y="635346"/>
            <a:ext cx="9144000" cy="1054862"/>
          </a:xfrm>
        </p:spPr>
        <p:txBody>
          <a:bodyPr>
            <a:normAutofit/>
          </a:bodyPr>
          <a:lstStyle/>
          <a:p>
            <a:r>
              <a:rPr lang="fr-FR" sz="3200" b="1" dirty="0">
                <a:solidFill>
                  <a:srgbClr val="004199"/>
                </a:solidFill>
                <a:latin typeface="Proxima Nova" panose="02000506030000020004" pitchFamily="2" charset="0"/>
              </a:rPr>
              <a:t>Atelier 11 : Engager sa MSP dans une démarche d’amélioration continue</a:t>
            </a:r>
          </a:p>
        </p:txBody>
      </p:sp>
      <p:sp>
        <p:nvSpPr>
          <p:cNvPr id="3" name="Sous-titre 2">
            <a:extLst>
              <a:ext uri="{FF2B5EF4-FFF2-40B4-BE49-F238E27FC236}">
                <a16:creationId xmlns:a16="http://schemas.microsoft.com/office/drawing/2014/main" id="{5CC03A35-57A8-F8EF-F909-D9E1ADF23505}"/>
              </a:ext>
            </a:extLst>
          </p:cNvPr>
          <p:cNvSpPr>
            <a:spLocks noGrp="1"/>
          </p:cNvSpPr>
          <p:nvPr>
            <p:ph type="subTitle" idx="1"/>
          </p:nvPr>
        </p:nvSpPr>
        <p:spPr>
          <a:xfrm>
            <a:off x="1524000" y="2048811"/>
            <a:ext cx="9144000" cy="1655762"/>
          </a:xfrm>
        </p:spPr>
        <p:txBody>
          <a:bodyPr>
            <a:normAutofit/>
          </a:bodyPr>
          <a:lstStyle/>
          <a:p>
            <a:r>
              <a:rPr lang="fr-FR" dirty="0">
                <a:solidFill>
                  <a:srgbClr val="004199"/>
                </a:solidFill>
              </a:rPr>
              <a:t>Animé par : </a:t>
            </a:r>
          </a:p>
          <a:p>
            <a:r>
              <a:rPr lang="fr-FR" dirty="0">
                <a:solidFill>
                  <a:srgbClr val="004199"/>
                </a:solidFill>
              </a:rPr>
              <a:t>- Mohamed Gourari – ROC administratif CPAM Roubaix-Tourcoing</a:t>
            </a:r>
          </a:p>
          <a:p>
            <a:r>
              <a:rPr lang="fr-FR" dirty="0">
                <a:solidFill>
                  <a:srgbClr val="004199"/>
                </a:solidFill>
              </a:rPr>
              <a:t>- Adeline </a:t>
            </a:r>
            <a:r>
              <a:rPr lang="fr-FR" dirty="0" err="1">
                <a:solidFill>
                  <a:srgbClr val="004199"/>
                </a:solidFill>
              </a:rPr>
              <a:t>Dubromel</a:t>
            </a:r>
            <a:r>
              <a:rPr lang="fr-FR" dirty="0">
                <a:solidFill>
                  <a:srgbClr val="004199"/>
                </a:solidFill>
              </a:rPr>
              <a:t> – responsable prévention FEMAS HDF</a:t>
            </a:r>
          </a:p>
          <a:p>
            <a:endParaRPr lang="fr-FR" dirty="0">
              <a:solidFill>
                <a:srgbClr val="004199"/>
              </a:solidFill>
            </a:endParaRPr>
          </a:p>
        </p:txBody>
      </p:sp>
      <p:sp>
        <p:nvSpPr>
          <p:cNvPr id="8" name="ZoneTexte 7">
            <a:extLst>
              <a:ext uri="{FF2B5EF4-FFF2-40B4-BE49-F238E27FC236}">
                <a16:creationId xmlns:a16="http://schemas.microsoft.com/office/drawing/2014/main" id="{C519ACDE-2E05-7C6A-13CB-D48127B18446}"/>
              </a:ext>
            </a:extLst>
          </p:cNvPr>
          <p:cNvSpPr txBox="1"/>
          <p:nvPr/>
        </p:nvSpPr>
        <p:spPr>
          <a:xfrm>
            <a:off x="3877284" y="5497050"/>
            <a:ext cx="4437432" cy="954107"/>
          </a:xfrm>
          <a:prstGeom prst="rect">
            <a:avLst/>
          </a:prstGeom>
          <a:noFill/>
        </p:spPr>
        <p:txBody>
          <a:bodyPr wrap="square">
            <a:spAutoFit/>
          </a:bodyPr>
          <a:lstStyle/>
          <a:p>
            <a:pPr algn="ctr"/>
            <a:r>
              <a:rPr lang="fr-FR" sz="2800" b="1" dirty="0">
                <a:solidFill>
                  <a:srgbClr val="004199"/>
                </a:solidFill>
                <a:latin typeface="Proxima Nova" panose="02000506030000020004" pitchFamily="2" charset="0"/>
              </a:rPr>
              <a:t>6</a:t>
            </a:r>
            <a:r>
              <a:rPr lang="fr-FR" sz="2800" b="1" baseline="30000" dirty="0">
                <a:solidFill>
                  <a:srgbClr val="004199"/>
                </a:solidFill>
                <a:latin typeface="Proxima Nova" panose="02000506030000020004" pitchFamily="2" charset="0"/>
              </a:rPr>
              <a:t>ème</a:t>
            </a:r>
            <a:r>
              <a:rPr lang="fr-FR" sz="2800" b="1" dirty="0">
                <a:solidFill>
                  <a:srgbClr val="004199"/>
                </a:solidFill>
                <a:latin typeface="Proxima Nova" panose="02000506030000020004" pitchFamily="2" charset="0"/>
              </a:rPr>
              <a:t> Journée régionale </a:t>
            </a:r>
          </a:p>
          <a:p>
            <a:pPr algn="ctr"/>
            <a:r>
              <a:rPr lang="fr-FR" sz="2800" b="1" dirty="0">
                <a:solidFill>
                  <a:srgbClr val="004199"/>
                </a:solidFill>
                <a:latin typeface="Proxima Nova" panose="02000506030000020004" pitchFamily="2" charset="0"/>
              </a:rPr>
              <a:t>De l’exercice coordonné</a:t>
            </a:r>
          </a:p>
        </p:txBody>
      </p:sp>
      <p:sp>
        <p:nvSpPr>
          <p:cNvPr id="10" name="ZoneTexte 9">
            <a:extLst>
              <a:ext uri="{FF2B5EF4-FFF2-40B4-BE49-F238E27FC236}">
                <a16:creationId xmlns:a16="http://schemas.microsoft.com/office/drawing/2014/main" id="{DA1BF1F6-2986-CEE5-C66D-C05900C5C0B3}"/>
              </a:ext>
            </a:extLst>
          </p:cNvPr>
          <p:cNvSpPr txBox="1"/>
          <p:nvPr/>
        </p:nvSpPr>
        <p:spPr>
          <a:xfrm>
            <a:off x="9578340" y="5870453"/>
            <a:ext cx="2362200" cy="400110"/>
          </a:xfrm>
          <a:prstGeom prst="rect">
            <a:avLst/>
          </a:prstGeom>
          <a:noFill/>
        </p:spPr>
        <p:txBody>
          <a:bodyPr wrap="square">
            <a:spAutoFit/>
          </a:bodyPr>
          <a:lstStyle/>
          <a:p>
            <a:r>
              <a:rPr lang="fr-FR" sz="2000" b="1" dirty="0">
                <a:solidFill>
                  <a:srgbClr val="E71C7B"/>
                </a:solidFill>
              </a:rPr>
              <a:t>24 </a:t>
            </a:r>
            <a:r>
              <a:rPr lang="fr-FR" sz="2000" b="1" dirty="0">
                <a:solidFill>
                  <a:srgbClr val="E71C7B"/>
                </a:solidFill>
                <a:latin typeface="Proxima Nova" panose="02000506030000020004" pitchFamily="2" charset="0"/>
              </a:rPr>
              <a:t>novembre</a:t>
            </a:r>
            <a:r>
              <a:rPr lang="fr-FR" sz="2000" b="1" dirty="0">
                <a:solidFill>
                  <a:srgbClr val="E71C7B"/>
                </a:solidFill>
              </a:rPr>
              <a:t> 2023</a:t>
            </a:r>
          </a:p>
        </p:txBody>
      </p:sp>
      <p:pic>
        <p:nvPicPr>
          <p:cNvPr id="12" name="Image 11">
            <a:extLst>
              <a:ext uri="{FF2B5EF4-FFF2-40B4-BE49-F238E27FC236}">
                <a16:creationId xmlns:a16="http://schemas.microsoft.com/office/drawing/2014/main" id="{DE179FD1-AB26-0EC4-4882-0F6F825062B7}"/>
              </a:ext>
            </a:extLst>
          </p:cNvPr>
          <p:cNvPicPr>
            <a:picLocks noChangeAspect="1"/>
          </p:cNvPicPr>
          <p:nvPr/>
        </p:nvPicPr>
        <p:blipFill>
          <a:blip r:embed="rId3"/>
          <a:stretch>
            <a:fillRect/>
          </a:stretch>
        </p:blipFill>
        <p:spPr>
          <a:xfrm>
            <a:off x="979463" y="5396295"/>
            <a:ext cx="2434297" cy="1054862"/>
          </a:xfrm>
          <a:prstGeom prst="rect">
            <a:avLst/>
          </a:prstGeom>
        </p:spPr>
      </p:pic>
    </p:spTree>
    <p:extLst>
      <p:ext uri="{BB962C8B-B14F-4D97-AF65-F5344CB8AC3E}">
        <p14:creationId xmlns:p14="http://schemas.microsoft.com/office/powerpoint/2010/main" val="117449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1604383" y="1045609"/>
            <a:ext cx="8267700" cy="1325563"/>
          </a:xfrm>
        </p:spPr>
        <p:txBody>
          <a:bodyPr>
            <a:normAutofit fontScale="90000"/>
          </a:bodyPr>
          <a:lstStyle/>
          <a:p>
            <a:pPr algn="ctr"/>
            <a:r>
              <a:rPr lang="fr-FR" sz="3600" dirty="0">
                <a:solidFill>
                  <a:srgbClr val="004199"/>
                </a:solidFill>
                <a:latin typeface="Proxima Nova" panose="02000506030000020004" pitchFamily="2" charset="0"/>
              </a:rPr>
              <a:t>QUI -&gt; FAIT QUOI –&gt; QUAND –&gt; COMMENT -&gt; INDICATEUR DE RÉUSSITE</a:t>
            </a:r>
            <a:br>
              <a:rPr lang="fr-FR" dirty="0">
                <a:solidFill>
                  <a:srgbClr val="004199"/>
                </a:solidFill>
                <a:latin typeface="Proxima Nova" panose="02000506030000020004" pitchFamily="2" charset="0"/>
              </a:rPr>
            </a:br>
            <a:r>
              <a:rPr lang="fr-FR" b="1" dirty="0">
                <a:latin typeface="Proxima Nova" panose="02000506030000020004" pitchFamily="2" charset="0"/>
              </a:rPr>
              <a:t>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p:txBody>
          <a:bodyPr/>
          <a:lstStyle/>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r>
              <a:rPr lang="fr-FR" dirty="0">
                <a:solidFill>
                  <a:srgbClr val="004199"/>
                </a:solidFill>
                <a:latin typeface="Proxima Nova" panose="02000506030000020004" pitchFamily="2" charset="0"/>
              </a:rPr>
              <a:t>Cas pratique suite.</a:t>
            </a: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0E8D89B7-1C83-274D-8136-D79C60D684AC}"/>
              </a:ext>
            </a:extLst>
          </p:cNvPr>
          <p:cNvGrpSpPr/>
          <p:nvPr/>
        </p:nvGrpSpPr>
        <p:grpSpPr>
          <a:xfrm>
            <a:off x="8352266" y="-1003916"/>
            <a:ext cx="3319034" cy="3319034"/>
            <a:chOff x="893840" y="353810"/>
            <a:chExt cx="3319034" cy="3319034"/>
          </a:xfrm>
        </p:grpSpPr>
        <p:sp>
          <p:nvSpPr>
            <p:cNvPr id="6" name="Secteurs 5">
              <a:extLst>
                <a:ext uri="{FF2B5EF4-FFF2-40B4-BE49-F238E27FC236}">
                  <a16:creationId xmlns:a16="http://schemas.microsoft.com/office/drawing/2014/main" id="{B1A13E93-E08C-2D48-A956-27078D4D9C6B}"/>
                </a:ext>
              </a:extLst>
            </p:cNvPr>
            <p:cNvSpPr/>
            <p:nvPr/>
          </p:nvSpPr>
          <p:spPr>
            <a:xfrm>
              <a:off x="893840" y="353810"/>
              <a:ext cx="3319034" cy="3319034"/>
            </a:xfrm>
            <a:prstGeom prst="pie">
              <a:avLst>
                <a:gd name="adj1" fmla="val 0"/>
                <a:gd name="adj2" fmla="val 54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Secteurs 4">
              <a:extLst>
                <a:ext uri="{FF2B5EF4-FFF2-40B4-BE49-F238E27FC236}">
                  <a16:creationId xmlns:a16="http://schemas.microsoft.com/office/drawing/2014/main" id="{B43D2639-9CB2-0E4D-85BB-42D22BCD4B2C}"/>
                </a:ext>
              </a:extLst>
            </p:cNvPr>
            <p:cNvSpPr txBox="1"/>
            <p:nvPr/>
          </p:nvSpPr>
          <p:spPr>
            <a:xfrm>
              <a:off x="2655695" y="2076152"/>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Plan d'actions</a:t>
              </a:r>
            </a:p>
          </p:txBody>
        </p:sp>
      </p:grpSp>
    </p:spTree>
    <p:extLst>
      <p:ext uri="{BB962C8B-B14F-4D97-AF65-F5344CB8AC3E}">
        <p14:creationId xmlns:p14="http://schemas.microsoft.com/office/powerpoint/2010/main" val="403889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latin typeface="Proxima Nova" panose="02000506030000020004" pitchFamily="2" charset="0"/>
              </a:rPr>
              <a:t>Comment fait-on ?  </a:t>
            </a: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5CFDFBAD-9742-F04F-9168-E6B36F306E81}"/>
              </a:ext>
            </a:extLst>
          </p:cNvPr>
          <p:cNvGrpSpPr/>
          <p:nvPr/>
        </p:nvGrpSpPr>
        <p:grpSpPr>
          <a:xfrm>
            <a:off x="9694283" y="-1164217"/>
            <a:ext cx="3319034" cy="3319034"/>
            <a:chOff x="782416" y="353810"/>
            <a:chExt cx="3319034" cy="3319034"/>
          </a:xfrm>
        </p:grpSpPr>
        <p:sp>
          <p:nvSpPr>
            <p:cNvPr id="6" name="Secteurs 5">
              <a:extLst>
                <a:ext uri="{FF2B5EF4-FFF2-40B4-BE49-F238E27FC236}">
                  <a16:creationId xmlns:a16="http://schemas.microsoft.com/office/drawing/2014/main" id="{16236716-D9D2-D94D-B50E-08C0CC8FAA66}"/>
                </a:ext>
              </a:extLst>
            </p:cNvPr>
            <p:cNvSpPr/>
            <p:nvPr/>
          </p:nvSpPr>
          <p:spPr>
            <a:xfrm>
              <a:off x="782416" y="353810"/>
              <a:ext cx="3319034" cy="3319034"/>
            </a:xfrm>
            <a:prstGeom prst="pie">
              <a:avLst>
                <a:gd name="adj1" fmla="val 5400000"/>
                <a:gd name="adj2" fmla="val 108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Secteurs 4">
              <a:extLst>
                <a:ext uri="{FF2B5EF4-FFF2-40B4-BE49-F238E27FC236}">
                  <a16:creationId xmlns:a16="http://schemas.microsoft.com/office/drawing/2014/main" id="{0A24DD4E-DA0A-6842-A40F-AB4680E83F3A}"/>
                </a:ext>
              </a:extLst>
            </p:cNvPr>
            <p:cNvSpPr txBox="1"/>
            <p:nvPr/>
          </p:nvSpPr>
          <p:spPr>
            <a:xfrm>
              <a:off x="1114714" y="2076152"/>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Mise en </a:t>
              </a:r>
              <a:r>
                <a:rPr lang="fr-FR" sz="2100" kern="1200" dirty="0" err="1"/>
                <a:t>oeuvre</a:t>
              </a:r>
              <a:endParaRPr lang="fr-FR" sz="2100" kern="1200" dirty="0"/>
            </a:p>
          </p:txBody>
        </p:sp>
      </p:grpSp>
      <p:sp>
        <p:nvSpPr>
          <p:cNvPr id="8" name="Espace réservé du contenu 2">
            <a:extLst>
              <a:ext uri="{FF2B5EF4-FFF2-40B4-BE49-F238E27FC236}">
                <a16:creationId xmlns:a16="http://schemas.microsoft.com/office/drawing/2014/main" id="{72CAEE08-5561-B047-A03E-51BEB678FDD1}"/>
              </a:ext>
            </a:extLst>
          </p:cNvPr>
          <p:cNvSpPr>
            <a:spLocks noGrp="1"/>
          </p:cNvSpPr>
          <p:nvPr>
            <p:ph idx="1"/>
          </p:nvPr>
        </p:nvSpPr>
        <p:spPr/>
        <p:txBody>
          <a:bodyPr/>
          <a:lstStyle/>
          <a:p>
            <a:pPr marL="0" indent="0">
              <a:buNone/>
            </a:pPr>
            <a:r>
              <a:rPr lang="fr-FR" dirty="0">
                <a:solidFill>
                  <a:srgbClr val="004199"/>
                </a:solidFill>
                <a:latin typeface="Proxima Nova" panose="02000506030000020004" pitchFamily="2" charset="0"/>
              </a:rPr>
              <a:t>Niveau 2 : Établir son plan d’action </a:t>
            </a:r>
          </a:p>
          <a:p>
            <a:pPr marL="0" indent="0">
              <a:buNone/>
            </a:pPr>
            <a:endParaRPr lang="fr-FR" dirty="0">
              <a:solidFill>
                <a:srgbClr val="004199"/>
              </a:solidFill>
              <a:latin typeface="Proxima Nova" panose="02000506030000020004" pitchFamily="2" charset="0"/>
            </a:endParaRPr>
          </a:p>
          <a:p>
            <a:pPr marL="514350" indent="-514350">
              <a:buFont typeface="+mj-lt"/>
              <a:buAutoNum type="arabicPeriod"/>
            </a:pPr>
            <a:r>
              <a:rPr lang="fr-FR" dirty="0">
                <a:solidFill>
                  <a:srgbClr val="004199"/>
                </a:solidFill>
                <a:latin typeface="Proxima Nova" panose="02000506030000020004" pitchFamily="2" charset="0"/>
              </a:rPr>
              <a:t>Suivi des actions</a:t>
            </a:r>
          </a:p>
          <a:p>
            <a:pPr marL="0" indent="0">
              <a:buNone/>
            </a:pPr>
            <a:endParaRPr lang="fr-FR" dirty="0">
              <a:solidFill>
                <a:srgbClr val="004199"/>
              </a:solidFill>
              <a:latin typeface="Proxima Nova" panose="02000506030000020004" pitchFamily="2" charset="0"/>
            </a:endParaRPr>
          </a:p>
          <a:p>
            <a:pPr marL="0" indent="0">
              <a:buNone/>
            </a:pPr>
            <a:r>
              <a:rPr lang="fr-FR" dirty="0">
                <a:solidFill>
                  <a:srgbClr val="004199"/>
                </a:solidFill>
                <a:latin typeface="Proxima Nova" panose="02000506030000020004" pitchFamily="2" charset="0"/>
              </a:rPr>
              <a:t>	Comment ? </a:t>
            </a:r>
          </a:p>
          <a:p>
            <a:pPr marL="457200" lvl="1" indent="0">
              <a:buNone/>
            </a:pPr>
            <a:r>
              <a:rPr lang="fr-FR" dirty="0">
                <a:solidFill>
                  <a:srgbClr val="004199"/>
                </a:solidFill>
                <a:latin typeface="Proxima Nova" panose="02000506030000020004" pitchFamily="2" charset="0"/>
              </a:rPr>
              <a:t>		</a:t>
            </a:r>
            <a:r>
              <a:rPr lang="fr-FR" dirty="0" err="1">
                <a:solidFill>
                  <a:srgbClr val="004199"/>
                </a:solidFill>
                <a:latin typeface="Proxima Nova" panose="02000506030000020004" pitchFamily="2" charset="0"/>
              </a:rPr>
              <a:t>Rétroplanning</a:t>
            </a:r>
            <a:r>
              <a:rPr lang="fr-FR" dirty="0">
                <a:solidFill>
                  <a:srgbClr val="004199"/>
                </a:solidFill>
                <a:latin typeface="Proxima Nova" panose="02000506030000020004" pitchFamily="2" charset="0"/>
              </a:rPr>
              <a:t>.</a:t>
            </a:r>
          </a:p>
        </p:txBody>
      </p:sp>
    </p:spTree>
    <p:extLst>
      <p:ext uri="{BB962C8B-B14F-4D97-AF65-F5344CB8AC3E}">
        <p14:creationId xmlns:p14="http://schemas.microsoft.com/office/powerpoint/2010/main" val="244962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latin typeface="Proxima Nova" panose="02000506030000020004" pitchFamily="2" charset="0"/>
              </a:rPr>
              <a:t>Le </a:t>
            </a:r>
            <a:r>
              <a:rPr lang="fr-FR" b="1" dirty="0" err="1">
                <a:latin typeface="Proxima Nova" panose="02000506030000020004" pitchFamily="2" charset="0"/>
              </a:rPr>
              <a:t>rétroplanning</a:t>
            </a:r>
            <a:endParaRPr lang="fr-FR" b="1" dirty="0">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5CFDFBAD-9742-F04F-9168-E6B36F306E81}"/>
              </a:ext>
            </a:extLst>
          </p:cNvPr>
          <p:cNvGrpSpPr/>
          <p:nvPr/>
        </p:nvGrpSpPr>
        <p:grpSpPr>
          <a:xfrm>
            <a:off x="9694283" y="-1164217"/>
            <a:ext cx="3319034" cy="3319034"/>
            <a:chOff x="782416" y="353810"/>
            <a:chExt cx="3319034" cy="3319034"/>
          </a:xfrm>
        </p:grpSpPr>
        <p:sp>
          <p:nvSpPr>
            <p:cNvPr id="6" name="Secteurs 5">
              <a:extLst>
                <a:ext uri="{FF2B5EF4-FFF2-40B4-BE49-F238E27FC236}">
                  <a16:creationId xmlns:a16="http://schemas.microsoft.com/office/drawing/2014/main" id="{16236716-D9D2-D94D-B50E-08C0CC8FAA66}"/>
                </a:ext>
              </a:extLst>
            </p:cNvPr>
            <p:cNvSpPr/>
            <p:nvPr/>
          </p:nvSpPr>
          <p:spPr>
            <a:xfrm>
              <a:off x="782416" y="353810"/>
              <a:ext cx="3319034" cy="3319034"/>
            </a:xfrm>
            <a:prstGeom prst="pie">
              <a:avLst>
                <a:gd name="adj1" fmla="val 5400000"/>
                <a:gd name="adj2" fmla="val 108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Secteurs 4">
              <a:extLst>
                <a:ext uri="{FF2B5EF4-FFF2-40B4-BE49-F238E27FC236}">
                  <a16:creationId xmlns:a16="http://schemas.microsoft.com/office/drawing/2014/main" id="{0A24DD4E-DA0A-6842-A40F-AB4680E83F3A}"/>
                </a:ext>
              </a:extLst>
            </p:cNvPr>
            <p:cNvSpPr txBox="1"/>
            <p:nvPr/>
          </p:nvSpPr>
          <p:spPr>
            <a:xfrm>
              <a:off x="1114714" y="2076152"/>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Mise en </a:t>
              </a:r>
              <a:r>
                <a:rPr lang="fr-FR" sz="2100" kern="1200" dirty="0" err="1"/>
                <a:t>oeuvre</a:t>
              </a:r>
              <a:endParaRPr lang="fr-FR" sz="2100" kern="1200" dirty="0"/>
            </a:p>
          </p:txBody>
        </p:sp>
      </p:grpSp>
      <p:sp>
        <p:nvSpPr>
          <p:cNvPr id="8" name="Espace réservé du contenu 2">
            <a:extLst>
              <a:ext uri="{FF2B5EF4-FFF2-40B4-BE49-F238E27FC236}">
                <a16:creationId xmlns:a16="http://schemas.microsoft.com/office/drawing/2014/main" id="{72CAEE08-5561-B047-A03E-51BEB678FDD1}"/>
              </a:ext>
            </a:extLst>
          </p:cNvPr>
          <p:cNvSpPr>
            <a:spLocks noGrp="1"/>
          </p:cNvSpPr>
          <p:nvPr>
            <p:ph idx="1"/>
          </p:nvPr>
        </p:nvSpPr>
        <p:spPr/>
        <p:txBody>
          <a:bodyPr/>
          <a:lstStyle/>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r>
              <a:rPr lang="fr-FR" dirty="0">
                <a:solidFill>
                  <a:srgbClr val="004199"/>
                </a:solidFill>
                <a:latin typeface="Proxima Nova" panose="02000506030000020004" pitchFamily="2" charset="0"/>
              </a:rPr>
              <a:t>Cas pratique (suite).</a:t>
            </a:r>
          </a:p>
        </p:txBody>
      </p:sp>
    </p:spTree>
    <p:extLst>
      <p:ext uri="{BB962C8B-B14F-4D97-AF65-F5344CB8AC3E}">
        <p14:creationId xmlns:p14="http://schemas.microsoft.com/office/powerpoint/2010/main" val="207541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4C7EEC41-7F5E-DD40-8BBD-943794FFCF6C}"/>
              </a:ext>
            </a:extLst>
          </p:cNvPr>
          <p:cNvGrpSpPr/>
          <p:nvPr/>
        </p:nvGrpSpPr>
        <p:grpSpPr>
          <a:xfrm>
            <a:off x="9694283" y="365125"/>
            <a:ext cx="3319034" cy="3319034"/>
            <a:chOff x="782416" y="252243"/>
            <a:chExt cx="3319034" cy="3319034"/>
          </a:xfrm>
        </p:grpSpPr>
        <p:sp>
          <p:nvSpPr>
            <p:cNvPr id="5" name="Secteurs 4">
              <a:extLst>
                <a:ext uri="{FF2B5EF4-FFF2-40B4-BE49-F238E27FC236}">
                  <a16:creationId xmlns:a16="http://schemas.microsoft.com/office/drawing/2014/main" id="{96D67487-3A72-FC40-AF70-9136B99AB4CF}"/>
                </a:ext>
              </a:extLst>
            </p:cNvPr>
            <p:cNvSpPr/>
            <p:nvPr/>
          </p:nvSpPr>
          <p:spPr>
            <a:xfrm>
              <a:off x="782416" y="252243"/>
              <a:ext cx="3319034" cy="3319034"/>
            </a:xfrm>
            <a:prstGeom prst="pie">
              <a:avLst>
                <a:gd name="adj1" fmla="val 10800000"/>
                <a:gd name="adj2" fmla="val 162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Secteurs 4">
              <a:extLst>
                <a:ext uri="{FF2B5EF4-FFF2-40B4-BE49-F238E27FC236}">
                  <a16:creationId xmlns:a16="http://schemas.microsoft.com/office/drawing/2014/main" id="{040557C3-5659-8940-98D8-0BA3710FDA1F}"/>
                </a:ext>
              </a:extLst>
            </p:cNvPr>
            <p:cNvSpPr txBox="1"/>
            <p:nvPr/>
          </p:nvSpPr>
          <p:spPr>
            <a:xfrm>
              <a:off x="1114714" y="940153"/>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Analyse et évaluation</a:t>
              </a:r>
            </a:p>
          </p:txBody>
        </p:sp>
      </p:grpSp>
      <p:sp>
        <p:nvSpPr>
          <p:cNvPr id="7" name="Titre 1">
            <a:extLst>
              <a:ext uri="{FF2B5EF4-FFF2-40B4-BE49-F238E27FC236}">
                <a16:creationId xmlns:a16="http://schemas.microsoft.com/office/drawing/2014/main" id="{EFC292BA-E026-8D47-9564-AF9F919F1694}"/>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Comment fait-on ? </a:t>
            </a:r>
            <a:endParaRPr lang="fr-FR" b="1" dirty="0">
              <a:latin typeface="Proxima Nova" panose="02000506030000020004" pitchFamily="2" charset="0"/>
            </a:endParaRPr>
          </a:p>
        </p:txBody>
      </p:sp>
      <p:sp>
        <p:nvSpPr>
          <p:cNvPr id="9" name="Espace réservé du contenu 2">
            <a:extLst>
              <a:ext uri="{FF2B5EF4-FFF2-40B4-BE49-F238E27FC236}">
                <a16:creationId xmlns:a16="http://schemas.microsoft.com/office/drawing/2014/main" id="{998C1405-CEDF-8F48-BF01-C08B0AB7CFF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004199"/>
                </a:solidFill>
                <a:latin typeface="Proxima Nova" panose="02000506030000020004" pitchFamily="2" charset="0"/>
              </a:rPr>
              <a:t>Niveau 3 : Bilan de ma démarche</a:t>
            </a:r>
          </a:p>
          <a:p>
            <a:pPr marL="0" indent="0">
              <a:buFont typeface="Arial" panose="020B0604020202020204" pitchFamily="34" charset="0"/>
              <a:buNone/>
            </a:pPr>
            <a:endParaRPr lang="fr-FR" dirty="0">
              <a:solidFill>
                <a:srgbClr val="004199"/>
              </a:solidFill>
              <a:latin typeface="Proxima Nova" panose="02000506030000020004" pitchFamily="2" charset="0"/>
            </a:endParaRPr>
          </a:p>
          <a:p>
            <a:pPr marL="514350" indent="-514350">
              <a:buFont typeface="+mj-lt"/>
              <a:buAutoNum type="arabicPeriod"/>
            </a:pPr>
            <a:r>
              <a:rPr lang="fr-FR" dirty="0">
                <a:solidFill>
                  <a:srgbClr val="004199"/>
                </a:solidFill>
                <a:latin typeface="Proxima Nova" panose="02000506030000020004" pitchFamily="2" charset="0"/>
              </a:rPr>
              <a:t>Récolter les données et les analyser</a:t>
            </a:r>
          </a:p>
          <a:p>
            <a:pPr marL="0" indent="0">
              <a:buNone/>
            </a:pPr>
            <a:r>
              <a:rPr lang="fr-FR" dirty="0">
                <a:solidFill>
                  <a:srgbClr val="004199"/>
                </a:solidFill>
                <a:latin typeface="Proxima Nova" panose="02000506030000020004" pitchFamily="2" charset="0"/>
              </a:rPr>
              <a:t>	Comment ? </a:t>
            </a:r>
          </a:p>
          <a:p>
            <a:pPr marL="0" indent="0">
              <a:buNone/>
            </a:pPr>
            <a:r>
              <a:rPr lang="fr-FR" dirty="0">
                <a:solidFill>
                  <a:srgbClr val="004199"/>
                </a:solidFill>
                <a:latin typeface="Proxima Nova" panose="02000506030000020004" pitchFamily="2" charset="0"/>
              </a:rPr>
              <a:t>		Tableau des indicateurs prévus et indicateurs réellement atteint.</a:t>
            </a:r>
          </a:p>
          <a:p>
            <a:pPr marL="457200" lvl="1" indent="0">
              <a:buFont typeface="Arial" panose="020B0604020202020204" pitchFamily="34" charset="0"/>
              <a:buNone/>
            </a:pPr>
            <a:r>
              <a:rPr lang="fr-FR" dirty="0">
                <a:solidFill>
                  <a:srgbClr val="004199"/>
                </a:solidFill>
                <a:latin typeface="Proxima Nova" panose="02000506030000020004" pitchFamily="2" charset="0"/>
              </a:rPr>
              <a:t>		</a:t>
            </a:r>
          </a:p>
        </p:txBody>
      </p:sp>
    </p:spTree>
    <p:extLst>
      <p:ext uri="{BB962C8B-B14F-4D97-AF65-F5344CB8AC3E}">
        <p14:creationId xmlns:p14="http://schemas.microsoft.com/office/powerpoint/2010/main" val="145050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89861-066E-A340-9820-877C7DF0A3EA}"/>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Ré évaluer </a:t>
            </a:r>
            <a:endParaRPr lang="fr-FR" dirty="0"/>
          </a:p>
        </p:txBody>
      </p:sp>
      <p:grpSp>
        <p:nvGrpSpPr>
          <p:cNvPr id="4" name="Groupe 3">
            <a:extLst>
              <a:ext uri="{FF2B5EF4-FFF2-40B4-BE49-F238E27FC236}">
                <a16:creationId xmlns:a16="http://schemas.microsoft.com/office/drawing/2014/main" id="{875194DE-8678-5048-A20C-6868175CAFB1}"/>
              </a:ext>
            </a:extLst>
          </p:cNvPr>
          <p:cNvGrpSpPr/>
          <p:nvPr/>
        </p:nvGrpSpPr>
        <p:grpSpPr>
          <a:xfrm>
            <a:off x="9694283" y="365125"/>
            <a:ext cx="3319034" cy="3319034"/>
            <a:chOff x="782416" y="252243"/>
            <a:chExt cx="3319034" cy="3319034"/>
          </a:xfrm>
        </p:grpSpPr>
        <p:sp>
          <p:nvSpPr>
            <p:cNvPr id="5" name="Secteurs 4">
              <a:extLst>
                <a:ext uri="{FF2B5EF4-FFF2-40B4-BE49-F238E27FC236}">
                  <a16:creationId xmlns:a16="http://schemas.microsoft.com/office/drawing/2014/main" id="{5BBE7B98-A774-704F-8D1B-A99057A5FC7F}"/>
                </a:ext>
              </a:extLst>
            </p:cNvPr>
            <p:cNvSpPr/>
            <p:nvPr/>
          </p:nvSpPr>
          <p:spPr>
            <a:xfrm>
              <a:off x="782416" y="252243"/>
              <a:ext cx="3319034" cy="3319034"/>
            </a:xfrm>
            <a:prstGeom prst="pie">
              <a:avLst>
                <a:gd name="adj1" fmla="val 10800000"/>
                <a:gd name="adj2" fmla="val 162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Secteurs 4">
              <a:extLst>
                <a:ext uri="{FF2B5EF4-FFF2-40B4-BE49-F238E27FC236}">
                  <a16:creationId xmlns:a16="http://schemas.microsoft.com/office/drawing/2014/main" id="{7ECC33EB-51BA-5E4D-8F77-F010E24840A9}"/>
                </a:ext>
              </a:extLst>
            </p:cNvPr>
            <p:cNvSpPr txBox="1"/>
            <p:nvPr/>
          </p:nvSpPr>
          <p:spPr>
            <a:xfrm>
              <a:off x="1114714" y="940153"/>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Analyse et évaluation</a:t>
              </a:r>
            </a:p>
          </p:txBody>
        </p:sp>
      </p:grpSp>
      <p:sp>
        <p:nvSpPr>
          <p:cNvPr id="7" name="Espace réservé du contenu 2">
            <a:extLst>
              <a:ext uri="{FF2B5EF4-FFF2-40B4-BE49-F238E27FC236}">
                <a16:creationId xmlns:a16="http://schemas.microsoft.com/office/drawing/2014/main" id="{4C0A9ECE-974E-6643-9BEC-F953910DA34F}"/>
              </a:ext>
            </a:extLst>
          </p:cNvPr>
          <p:cNvSpPr>
            <a:spLocks noGrp="1"/>
          </p:cNvSpPr>
          <p:nvPr>
            <p:ph idx="1"/>
          </p:nvPr>
        </p:nvSpPr>
        <p:spPr/>
        <p:txBody>
          <a:bodyPr/>
          <a:lstStyle/>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r>
              <a:rPr lang="fr-FR" dirty="0">
                <a:solidFill>
                  <a:srgbClr val="004199"/>
                </a:solidFill>
                <a:latin typeface="Proxima Nova" panose="02000506030000020004" pitchFamily="2" charset="0"/>
              </a:rPr>
              <a:t>Cas pratique (suite et fin).</a:t>
            </a:r>
          </a:p>
        </p:txBody>
      </p:sp>
    </p:spTree>
    <p:extLst>
      <p:ext uri="{BB962C8B-B14F-4D97-AF65-F5344CB8AC3E}">
        <p14:creationId xmlns:p14="http://schemas.microsoft.com/office/powerpoint/2010/main" val="360303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FC4CFED-ACB8-1C42-880F-88FFF2F94B67}"/>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Et après ?</a:t>
            </a:r>
            <a:endParaRPr lang="fr-FR" dirty="0"/>
          </a:p>
        </p:txBody>
      </p:sp>
      <p:sp>
        <p:nvSpPr>
          <p:cNvPr id="5" name="Titre 1">
            <a:extLst>
              <a:ext uri="{FF2B5EF4-FFF2-40B4-BE49-F238E27FC236}">
                <a16:creationId xmlns:a16="http://schemas.microsoft.com/office/drawing/2014/main" id="{F0855DA5-5AEF-C448-952A-4A93EA5BACE4}"/>
              </a:ext>
            </a:extLst>
          </p:cNvPr>
          <p:cNvSpPr>
            <a:spLocks noGrp="1"/>
          </p:cNvSpPr>
          <p:nvPr>
            <p:ph idx="1"/>
          </p:nvPr>
        </p:nvSpPr>
        <p:spPr/>
        <p:txBody>
          <a:bodyPr>
            <a:normAutofit fontScale="92500" lnSpcReduction="20000"/>
          </a:bodyPr>
          <a:lstStyle/>
          <a:p>
            <a:r>
              <a:rPr lang="fr-FR" b="1" dirty="0">
                <a:solidFill>
                  <a:srgbClr val="004199"/>
                </a:solidFill>
                <a:latin typeface="Proxima Nova" panose="02000506030000020004" pitchFamily="2" charset="0"/>
              </a:rPr>
              <a:t>Le processus d’auto évaluation est infini. </a:t>
            </a:r>
          </a:p>
          <a:p>
            <a:endParaRPr lang="fr-FR" b="1" dirty="0">
              <a:solidFill>
                <a:srgbClr val="004199"/>
              </a:solidFill>
              <a:latin typeface="Proxima Nova" panose="02000506030000020004" pitchFamily="2" charset="0"/>
            </a:endParaRPr>
          </a:p>
          <a:p>
            <a:pPr lvl="8"/>
            <a:r>
              <a:rPr lang="fr-FR" sz="2800" dirty="0"/>
              <a:t>Je peux choisir une autre thématique pour éviter la lassitude. (exemple une action de santé publique)</a:t>
            </a:r>
          </a:p>
          <a:p>
            <a:pPr lvl="8"/>
            <a:endParaRPr lang="fr-FR" sz="2800" dirty="0"/>
          </a:p>
          <a:p>
            <a:pPr lvl="8"/>
            <a:r>
              <a:rPr lang="fr-FR" sz="2800" dirty="0"/>
              <a:t>Je peux être accompagné dans ma démarche – ROC CPAM ou FEMAS HDF.</a:t>
            </a:r>
          </a:p>
          <a:p>
            <a:pPr lvl="8"/>
            <a:endParaRPr lang="fr-FR" sz="2800" dirty="0"/>
          </a:p>
          <a:p>
            <a:pPr lvl="8"/>
            <a:r>
              <a:rPr lang="fr-FR" sz="2800" dirty="0"/>
              <a:t>Je peux participer à la formation référent qualité qui aide à mettre en place une action de santé publique en pensant à la démarche qualité </a:t>
            </a:r>
          </a:p>
        </p:txBody>
      </p:sp>
      <p:graphicFrame>
        <p:nvGraphicFramePr>
          <p:cNvPr id="7" name="Diagramme 6">
            <a:extLst>
              <a:ext uri="{FF2B5EF4-FFF2-40B4-BE49-F238E27FC236}">
                <a16:creationId xmlns:a16="http://schemas.microsoft.com/office/drawing/2014/main" id="{5C0314B7-7FCB-6C4C-B2EA-C658C5236734}"/>
              </a:ext>
            </a:extLst>
          </p:cNvPr>
          <p:cNvGraphicFramePr/>
          <p:nvPr>
            <p:extLst>
              <p:ext uri="{D42A27DB-BD31-4B8C-83A1-F6EECF244321}">
                <p14:modId xmlns:p14="http://schemas.microsoft.com/office/powerpoint/2010/main" val="2027648510"/>
              </p:ext>
            </p:extLst>
          </p:nvPr>
        </p:nvGraphicFramePr>
        <p:xfrm>
          <a:off x="1202266" y="2756959"/>
          <a:ext cx="3473526" cy="2966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30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FC4CFED-ACB8-1C42-880F-88FFF2F94B67}"/>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Et après ?</a:t>
            </a:r>
            <a:endParaRPr lang="fr-FR" dirty="0"/>
          </a:p>
        </p:txBody>
      </p:sp>
      <p:sp>
        <p:nvSpPr>
          <p:cNvPr id="5" name="Titre 1">
            <a:extLst>
              <a:ext uri="{FF2B5EF4-FFF2-40B4-BE49-F238E27FC236}">
                <a16:creationId xmlns:a16="http://schemas.microsoft.com/office/drawing/2014/main" id="{F0855DA5-5AEF-C448-952A-4A93EA5BACE4}"/>
              </a:ext>
            </a:extLst>
          </p:cNvPr>
          <p:cNvSpPr>
            <a:spLocks noGrp="1"/>
          </p:cNvSpPr>
          <p:nvPr>
            <p:ph idx="1"/>
          </p:nvPr>
        </p:nvSpPr>
        <p:spPr/>
        <p:txBody>
          <a:bodyPr>
            <a:normAutofit fontScale="92500" lnSpcReduction="20000"/>
          </a:bodyPr>
          <a:lstStyle/>
          <a:p>
            <a:r>
              <a:rPr lang="fr-FR" b="1" dirty="0">
                <a:solidFill>
                  <a:srgbClr val="004199"/>
                </a:solidFill>
                <a:latin typeface="Proxima Nova" panose="02000506030000020004" pitchFamily="2" charset="0"/>
              </a:rPr>
              <a:t>Le processus d’auto évaluation est infini. </a:t>
            </a:r>
          </a:p>
          <a:p>
            <a:endParaRPr lang="fr-FR" b="1" dirty="0">
              <a:solidFill>
                <a:srgbClr val="004199"/>
              </a:solidFill>
              <a:latin typeface="Proxima Nova" panose="02000506030000020004" pitchFamily="2" charset="0"/>
            </a:endParaRPr>
          </a:p>
          <a:p>
            <a:pPr lvl="8"/>
            <a:r>
              <a:rPr lang="fr-FR" sz="2800" dirty="0"/>
              <a:t>Je peux choisir une autre thématique pour éviter la lassitude. (exemple une action de santé publique)</a:t>
            </a:r>
          </a:p>
          <a:p>
            <a:pPr lvl="8"/>
            <a:endParaRPr lang="fr-FR" sz="2800" dirty="0"/>
          </a:p>
          <a:p>
            <a:pPr lvl="8"/>
            <a:r>
              <a:rPr lang="fr-FR" sz="2800" dirty="0"/>
              <a:t>Je peux être accompagné dans ma démarche – ROC CPAM ou FEMAS HDF.</a:t>
            </a:r>
          </a:p>
          <a:p>
            <a:pPr lvl="8"/>
            <a:endParaRPr lang="fr-FR" sz="2800" dirty="0"/>
          </a:p>
          <a:p>
            <a:pPr lvl="8"/>
            <a:r>
              <a:rPr lang="fr-FR" sz="2800" dirty="0"/>
              <a:t>Je peux participer à la formation référent qualité qui aide à mettre en place une action de santé publique en pensant à la démarche qualité </a:t>
            </a:r>
          </a:p>
        </p:txBody>
      </p:sp>
      <p:graphicFrame>
        <p:nvGraphicFramePr>
          <p:cNvPr id="7" name="Diagramme 6">
            <a:extLst>
              <a:ext uri="{FF2B5EF4-FFF2-40B4-BE49-F238E27FC236}">
                <a16:creationId xmlns:a16="http://schemas.microsoft.com/office/drawing/2014/main" id="{5C0314B7-7FCB-6C4C-B2EA-C658C5236734}"/>
              </a:ext>
            </a:extLst>
          </p:cNvPr>
          <p:cNvGraphicFramePr/>
          <p:nvPr>
            <p:extLst>
              <p:ext uri="{D42A27DB-BD31-4B8C-83A1-F6EECF244321}">
                <p14:modId xmlns:p14="http://schemas.microsoft.com/office/powerpoint/2010/main" val="1492680828"/>
              </p:ext>
            </p:extLst>
          </p:nvPr>
        </p:nvGraphicFramePr>
        <p:xfrm>
          <a:off x="2201333" y="2655359"/>
          <a:ext cx="1540934" cy="1459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33A72635-C764-6F44-B806-AE6CC9D97DB2}"/>
              </a:ext>
            </a:extLst>
          </p:cNvPr>
          <p:cNvPicPr>
            <a:picLocks noChangeAspect="1"/>
          </p:cNvPicPr>
          <p:nvPr/>
        </p:nvPicPr>
        <p:blipFill>
          <a:blip r:embed="rId7"/>
          <a:stretch>
            <a:fillRect/>
          </a:stretch>
        </p:blipFill>
        <p:spPr>
          <a:xfrm>
            <a:off x="2517765" y="4944534"/>
            <a:ext cx="908070" cy="855133"/>
          </a:xfrm>
          <a:prstGeom prst="rect">
            <a:avLst/>
          </a:prstGeom>
        </p:spPr>
      </p:pic>
    </p:spTree>
    <p:extLst>
      <p:ext uri="{BB962C8B-B14F-4D97-AF65-F5344CB8AC3E}">
        <p14:creationId xmlns:p14="http://schemas.microsoft.com/office/powerpoint/2010/main" val="115710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AB810-520B-B1A3-3CD4-F6943B311E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AF0F1F-A13F-7D35-27A3-86998AA3A68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02514BDC-A639-49FD-3811-8DB3ED6BEF89}"/>
              </a:ext>
            </a:extLst>
          </p:cNvPr>
          <p:cNvPicPr>
            <a:picLocks noChangeAspect="1"/>
          </p:cNvPicPr>
          <p:nvPr/>
        </p:nvPicPr>
        <p:blipFill>
          <a:blip r:embed="rId2"/>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40DCF524-1CEC-A47E-1342-B23A3134F207}"/>
              </a:ext>
            </a:extLst>
          </p:cNvPr>
          <p:cNvSpPr txBox="1"/>
          <p:nvPr/>
        </p:nvSpPr>
        <p:spPr>
          <a:xfrm>
            <a:off x="548640" y="1825625"/>
            <a:ext cx="11155680" cy="1754326"/>
          </a:xfrm>
          <a:prstGeom prst="rect">
            <a:avLst/>
          </a:prstGeom>
          <a:noFill/>
        </p:spPr>
        <p:txBody>
          <a:bodyPr wrap="square">
            <a:spAutoFit/>
          </a:bodyPr>
          <a:lstStyle/>
          <a:p>
            <a:pPr algn="ctr"/>
            <a:r>
              <a:rPr lang="fr-FR" sz="3600" b="1" dirty="0">
                <a:solidFill>
                  <a:srgbClr val="004199"/>
                </a:solidFill>
                <a:latin typeface="Proxima Nova" panose="02000506030000020004" pitchFamily="2" charset="0"/>
              </a:rPr>
              <a:t>Merci pour votre écoute, vos questions et échanges ! </a:t>
            </a:r>
          </a:p>
          <a:p>
            <a:pPr algn="ctr"/>
            <a:r>
              <a:rPr lang="fr-FR" sz="3600" b="1" dirty="0">
                <a:solidFill>
                  <a:srgbClr val="004199"/>
                </a:solidFill>
                <a:latin typeface="Proxima Nova" panose="02000506030000020004" pitchFamily="2" charset="0"/>
              </a:rPr>
              <a:t>Pensez à compléter le questionnaire de satisfaction disponible sur l’application Imagina ! </a:t>
            </a:r>
            <a:r>
              <a:rPr lang="fr-FR" sz="3600" b="1" dirty="0">
                <a:latin typeface="Proxima Nova" panose="02000506030000020004" pitchFamily="2" charset="0"/>
              </a:rPr>
              <a:t> </a:t>
            </a:r>
            <a:endParaRPr lang="fr-FR" sz="3600" dirty="0"/>
          </a:p>
        </p:txBody>
      </p:sp>
      <p:pic>
        <p:nvPicPr>
          <p:cNvPr id="7" name="Image 6">
            <a:extLst>
              <a:ext uri="{FF2B5EF4-FFF2-40B4-BE49-F238E27FC236}">
                <a16:creationId xmlns:a16="http://schemas.microsoft.com/office/drawing/2014/main" id="{E8227392-2357-ADF5-1983-19C1737D24AD}"/>
              </a:ext>
            </a:extLst>
          </p:cNvPr>
          <p:cNvPicPr>
            <a:picLocks noChangeAspect="1"/>
          </p:cNvPicPr>
          <p:nvPr/>
        </p:nvPicPr>
        <p:blipFill>
          <a:blip r:embed="rId3"/>
          <a:stretch>
            <a:fillRect/>
          </a:stretch>
        </p:blipFill>
        <p:spPr>
          <a:xfrm>
            <a:off x="5067300" y="3914617"/>
            <a:ext cx="2057400" cy="2057400"/>
          </a:xfrm>
          <a:prstGeom prst="rect">
            <a:avLst/>
          </a:prstGeom>
        </p:spPr>
      </p:pic>
      <p:pic>
        <p:nvPicPr>
          <p:cNvPr id="8" name="Image 7">
            <a:extLst>
              <a:ext uri="{FF2B5EF4-FFF2-40B4-BE49-F238E27FC236}">
                <a16:creationId xmlns:a16="http://schemas.microsoft.com/office/drawing/2014/main" id="{CA3D2B27-26D2-08D5-85E5-B4E9389CFC4D}"/>
              </a:ext>
            </a:extLst>
          </p:cNvPr>
          <p:cNvPicPr>
            <a:picLocks noChangeAspect="1"/>
          </p:cNvPicPr>
          <p:nvPr/>
        </p:nvPicPr>
        <p:blipFill>
          <a:blip r:embed="rId4"/>
          <a:stretch>
            <a:fillRect/>
          </a:stretch>
        </p:blipFill>
        <p:spPr>
          <a:xfrm>
            <a:off x="979463" y="5396295"/>
            <a:ext cx="2434297" cy="1054862"/>
          </a:xfrm>
          <a:prstGeom prst="rect">
            <a:avLst/>
          </a:prstGeom>
        </p:spPr>
      </p:pic>
    </p:spTree>
    <p:extLst>
      <p:ext uri="{BB962C8B-B14F-4D97-AF65-F5344CB8AC3E}">
        <p14:creationId xmlns:p14="http://schemas.microsoft.com/office/powerpoint/2010/main" val="135523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C961E-8C72-2368-9EE6-75345519C20D}"/>
              </a:ext>
            </a:extLst>
          </p:cNvPr>
          <p:cNvSpPr>
            <a:spLocks noGrp="1"/>
          </p:cNvSpPr>
          <p:nvPr>
            <p:ph type="title"/>
          </p:nvPr>
        </p:nvSpPr>
        <p:spPr/>
        <p:txBody>
          <a:bodyPr>
            <a:normAutofit/>
          </a:bodyPr>
          <a:lstStyle/>
          <a:p>
            <a:pPr algn="ctr"/>
            <a:r>
              <a:rPr lang="fr-FR" sz="4800" b="1" dirty="0">
                <a:solidFill>
                  <a:srgbClr val="004199"/>
                </a:solidFill>
                <a:latin typeface="Proxima Nova" panose="02000506030000020004" pitchFamily="2" charset="0"/>
              </a:rPr>
              <a:t>Sommaire </a:t>
            </a:r>
          </a:p>
        </p:txBody>
      </p:sp>
      <p:sp>
        <p:nvSpPr>
          <p:cNvPr id="3" name="Espace réservé du contenu 2">
            <a:extLst>
              <a:ext uri="{FF2B5EF4-FFF2-40B4-BE49-F238E27FC236}">
                <a16:creationId xmlns:a16="http://schemas.microsoft.com/office/drawing/2014/main" id="{2D452D19-13BD-4B74-90BF-27EEF160FBEA}"/>
              </a:ext>
            </a:extLst>
          </p:cNvPr>
          <p:cNvSpPr>
            <a:spLocks noGrp="1"/>
          </p:cNvSpPr>
          <p:nvPr>
            <p:ph idx="1"/>
          </p:nvPr>
        </p:nvSpPr>
        <p:spPr/>
        <p:txBody>
          <a:bodyPr>
            <a:normAutofit/>
          </a:bodyPr>
          <a:lstStyle/>
          <a:p>
            <a:pPr marL="0" indent="0">
              <a:buNone/>
            </a:pPr>
            <a:r>
              <a:rPr lang="fr-FR" sz="3200" b="1" dirty="0">
                <a:solidFill>
                  <a:srgbClr val="004199"/>
                </a:solidFill>
              </a:rPr>
              <a:t>1. Contexte</a:t>
            </a:r>
          </a:p>
          <a:p>
            <a:pPr marL="0" indent="0">
              <a:buNone/>
            </a:pPr>
            <a:r>
              <a:rPr lang="fr-FR" sz="3200" b="1" dirty="0">
                <a:solidFill>
                  <a:srgbClr val="004199"/>
                </a:solidFill>
              </a:rPr>
              <a:t>2. La démarche qualité – c’est quoi ?  </a:t>
            </a:r>
          </a:p>
          <a:p>
            <a:pPr marL="0" indent="0">
              <a:buNone/>
            </a:pPr>
            <a:r>
              <a:rPr lang="fr-FR" sz="3200" b="1" dirty="0">
                <a:solidFill>
                  <a:srgbClr val="004199"/>
                </a:solidFill>
              </a:rPr>
              <a:t>3. Cas pratique : niveau 1, niveau 2, niveau 3</a:t>
            </a:r>
          </a:p>
          <a:p>
            <a:pPr marL="0" indent="0">
              <a:buNone/>
            </a:pPr>
            <a:r>
              <a:rPr lang="fr-FR" sz="3200" b="1" dirty="0">
                <a:solidFill>
                  <a:srgbClr val="004199"/>
                </a:solidFill>
              </a:rPr>
              <a:t>4. Et après ?</a:t>
            </a:r>
          </a:p>
        </p:txBody>
      </p:sp>
    </p:spTree>
    <p:extLst>
      <p:ext uri="{BB962C8B-B14F-4D97-AF65-F5344CB8AC3E}">
        <p14:creationId xmlns:p14="http://schemas.microsoft.com/office/powerpoint/2010/main" val="239826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C961E-8C72-2368-9EE6-75345519C20D}"/>
              </a:ext>
            </a:extLst>
          </p:cNvPr>
          <p:cNvSpPr>
            <a:spLocks noGrp="1"/>
          </p:cNvSpPr>
          <p:nvPr>
            <p:ph type="title"/>
          </p:nvPr>
        </p:nvSpPr>
        <p:spPr/>
        <p:txBody>
          <a:bodyPr>
            <a:normAutofit/>
          </a:bodyPr>
          <a:lstStyle/>
          <a:p>
            <a:pPr algn="ctr"/>
            <a:r>
              <a:rPr lang="fr-FR" sz="4800" b="1" dirty="0">
                <a:solidFill>
                  <a:srgbClr val="004199"/>
                </a:solidFill>
                <a:latin typeface="Proxima Nova" panose="02000506030000020004" pitchFamily="2" charset="0"/>
              </a:rPr>
              <a:t>Contexte</a:t>
            </a:r>
          </a:p>
        </p:txBody>
      </p:sp>
      <p:sp>
        <p:nvSpPr>
          <p:cNvPr id="3" name="Espace réservé du contenu 2">
            <a:extLst>
              <a:ext uri="{FF2B5EF4-FFF2-40B4-BE49-F238E27FC236}">
                <a16:creationId xmlns:a16="http://schemas.microsoft.com/office/drawing/2014/main" id="{2D452D19-13BD-4B74-90BF-27EEF160FBEA}"/>
              </a:ext>
            </a:extLst>
          </p:cNvPr>
          <p:cNvSpPr>
            <a:spLocks noGrp="1"/>
          </p:cNvSpPr>
          <p:nvPr>
            <p:ph idx="1"/>
          </p:nvPr>
        </p:nvSpPr>
        <p:spPr/>
        <p:txBody>
          <a:bodyPr>
            <a:normAutofit/>
          </a:bodyPr>
          <a:lstStyle/>
          <a:p>
            <a:pPr marL="0" indent="0" algn="ctr">
              <a:buNone/>
            </a:pPr>
            <a:endParaRPr lang="fr-FR" sz="3200" b="1" dirty="0">
              <a:solidFill>
                <a:srgbClr val="004199"/>
              </a:solidFill>
            </a:endParaRPr>
          </a:p>
          <a:p>
            <a:pPr marL="0" indent="0" algn="ctr">
              <a:buNone/>
            </a:pPr>
            <a:endParaRPr lang="fr-FR" sz="3200" b="1" dirty="0">
              <a:solidFill>
                <a:srgbClr val="004199"/>
              </a:solidFill>
            </a:endParaRPr>
          </a:p>
          <a:p>
            <a:pPr marL="0" indent="0" algn="ctr">
              <a:buNone/>
            </a:pPr>
            <a:endParaRPr lang="fr-FR" sz="3200" b="1" dirty="0">
              <a:solidFill>
                <a:srgbClr val="004199"/>
              </a:solidFill>
            </a:endParaRPr>
          </a:p>
          <a:p>
            <a:pPr marL="0" indent="0" algn="ctr">
              <a:buNone/>
            </a:pPr>
            <a:r>
              <a:rPr lang="fr-FR" sz="3200" b="1" dirty="0">
                <a:solidFill>
                  <a:srgbClr val="004199"/>
                </a:solidFill>
              </a:rPr>
              <a:t>AVENANT N°1 DE L’ACI</a:t>
            </a:r>
          </a:p>
        </p:txBody>
      </p:sp>
    </p:spTree>
    <p:extLst>
      <p:ext uri="{BB962C8B-B14F-4D97-AF65-F5344CB8AC3E}">
        <p14:creationId xmlns:p14="http://schemas.microsoft.com/office/powerpoint/2010/main" val="192028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Pour vous, qu’est ce la démarche qualité ? </a:t>
            </a:r>
            <a:r>
              <a:rPr lang="fr-FR" b="1" dirty="0">
                <a:latin typeface="Proxima Nova" panose="02000506030000020004" pitchFamily="2" charset="0"/>
              </a:rPr>
              <a:t>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p:txBody>
          <a:bodyPr/>
          <a:lstStyle/>
          <a:p>
            <a:pPr marL="0" indent="0">
              <a:buNone/>
            </a:pPr>
            <a:endParaRPr lang="fr-FR" dirty="0">
              <a:solidFill>
                <a:srgbClr val="004199"/>
              </a:solidFill>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D2F47503-26DC-FC46-99A1-574423032098}"/>
              </a:ext>
            </a:extLst>
          </p:cNvPr>
          <p:cNvPicPr>
            <a:picLocks noChangeAspect="1"/>
          </p:cNvPicPr>
          <p:nvPr/>
        </p:nvPicPr>
        <p:blipFill>
          <a:blip r:embed="rId2"/>
          <a:stretch>
            <a:fillRect/>
          </a:stretch>
        </p:blipFill>
        <p:spPr>
          <a:xfrm>
            <a:off x="838200" y="1825625"/>
            <a:ext cx="10717944" cy="4351338"/>
          </a:xfrm>
          <a:prstGeom prst="rect">
            <a:avLst/>
          </a:prstGeom>
        </p:spPr>
      </p:pic>
    </p:spTree>
    <p:extLst>
      <p:ext uri="{BB962C8B-B14F-4D97-AF65-F5344CB8AC3E}">
        <p14:creationId xmlns:p14="http://schemas.microsoft.com/office/powerpoint/2010/main" val="425968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solidFill>
                  <a:srgbClr val="004199"/>
                </a:solidFill>
                <a:latin typeface="Proxima Nova" panose="02000506030000020004" pitchFamily="2" charset="0"/>
              </a:rPr>
              <a:t>Définition </a:t>
            </a:r>
            <a:endParaRPr lang="fr-FR" b="1" dirty="0">
              <a:latin typeface="Proxima Nova" panose="02000506030000020004" pitchFamily="2" charset="0"/>
            </a:endParaRP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a:xfrm>
            <a:off x="838200" y="1825625"/>
            <a:ext cx="5061857" cy="4351338"/>
          </a:xfrm>
        </p:spPr>
        <p:txBody>
          <a:bodyPr>
            <a:normAutofit lnSpcReduction="10000"/>
          </a:bodyPr>
          <a:lstStyle/>
          <a:p>
            <a:pPr marL="0" indent="0">
              <a:buNone/>
            </a:pPr>
            <a:r>
              <a:rPr lang="fr-FR" dirty="0"/>
              <a:t>C’est un processus qui concerne toutes les activités qui concourent à la prestation proposée au patient. Elle s’inscrit dans la durée et permet de suivre en continu les choix opères, les décisions prises et les activités réalisées.</a:t>
            </a:r>
          </a:p>
          <a:p>
            <a:pPr marL="0" indent="0">
              <a:buNone/>
            </a:pPr>
            <a:endParaRPr lang="fr-FR" dirty="0"/>
          </a:p>
          <a:p>
            <a:pPr marL="0" indent="0">
              <a:buNone/>
            </a:pPr>
            <a:r>
              <a:rPr lang="fr-FR" sz="1400" dirty="0"/>
              <a:t>Source : </a:t>
            </a:r>
            <a:r>
              <a:rPr lang="fr-FR" sz="1400" dirty="0">
                <a:hlinkClick r:id="rId2"/>
              </a:rPr>
              <a:t>https://www.entreprises.gouv.fr/files/files/directions_services/services-a-la-personne/Pour_les_pros/SE_DEVELOPPER/etape_pour_demarche_qualite.pdf</a:t>
            </a:r>
            <a:endParaRPr lang="fr-FR" sz="1400" dirty="0">
              <a:solidFill>
                <a:srgbClr val="004199"/>
              </a:solidFill>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8" name="Diagramme 17">
            <a:extLst>
              <a:ext uri="{FF2B5EF4-FFF2-40B4-BE49-F238E27FC236}">
                <a16:creationId xmlns:a16="http://schemas.microsoft.com/office/drawing/2014/main" id="{A2229AE3-B884-3247-BF33-1D84ADA9347C}"/>
              </a:ext>
            </a:extLst>
          </p:cNvPr>
          <p:cNvGraphicFramePr/>
          <p:nvPr>
            <p:extLst>
              <p:ext uri="{D42A27DB-BD31-4B8C-83A1-F6EECF244321}">
                <p14:modId xmlns:p14="http://schemas.microsoft.com/office/powerpoint/2010/main" val="3541367395"/>
              </p:ext>
            </p:extLst>
          </p:nvPr>
        </p:nvGraphicFramePr>
        <p:xfrm>
          <a:off x="6468634" y="1825625"/>
          <a:ext cx="5031292" cy="3951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01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581583"/>
            <a:ext cx="10515600" cy="1325563"/>
          </a:xfrm>
        </p:spPr>
        <p:txBody>
          <a:bodyPr/>
          <a:lstStyle/>
          <a:p>
            <a:pPr algn="ctr"/>
            <a:r>
              <a:rPr lang="fr-FR" b="1" dirty="0">
                <a:solidFill>
                  <a:srgbClr val="004199"/>
                </a:solidFill>
                <a:latin typeface="Proxima Nova" panose="02000506030000020004" pitchFamily="2" charset="0"/>
              </a:rPr>
              <a:t>Comment fait-on ? </a:t>
            </a:r>
            <a:r>
              <a:rPr lang="fr-FR" b="1" dirty="0">
                <a:latin typeface="Proxima Nova" panose="02000506030000020004" pitchFamily="2" charset="0"/>
              </a:rPr>
              <a:t>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a:xfrm>
            <a:off x="838200" y="2639863"/>
            <a:ext cx="10515600" cy="4351338"/>
          </a:xfrm>
        </p:spPr>
        <p:txBody>
          <a:bodyPr/>
          <a:lstStyle/>
          <a:p>
            <a:pPr marL="0" indent="0">
              <a:buNone/>
            </a:pPr>
            <a:r>
              <a:rPr lang="fr-FR" dirty="0">
                <a:solidFill>
                  <a:srgbClr val="004199"/>
                </a:solidFill>
                <a:latin typeface="Proxima Nova" panose="02000506030000020004" pitchFamily="2" charset="0"/>
              </a:rPr>
              <a:t>Niveau 1 : Le diagnostic de maturité</a:t>
            </a:r>
          </a:p>
          <a:p>
            <a:pPr marL="0" indent="0">
              <a:buNone/>
            </a:pPr>
            <a:endParaRPr lang="fr-FR" dirty="0">
              <a:solidFill>
                <a:srgbClr val="004199"/>
              </a:solidFill>
              <a:latin typeface="Proxima Nova" panose="02000506030000020004" pitchFamily="2" charset="0"/>
            </a:endParaRPr>
          </a:p>
          <a:p>
            <a:pPr marL="514350" indent="-514350">
              <a:buFont typeface="+mj-lt"/>
              <a:buAutoNum type="arabicPeriod"/>
            </a:pPr>
            <a:r>
              <a:rPr lang="fr-FR" dirty="0">
                <a:solidFill>
                  <a:srgbClr val="004199"/>
                </a:solidFill>
                <a:latin typeface="Proxima Nova" panose="02000506030000020004" pitchFamily="2" charset="0"/>
              </a:rPr>
              <a:t>Désigner un référent qualité en charge d’animer et suivre la démarche.</a:t>
            </a:r>
          </a:p>
          <a:p>
            <a:pPr marL="457200" lvl="1" indent="0">
              <a:buNone/>
            </a:pPr>
            <a:r>
              <a:rPr lang="fr-FR" dirty="0">
                <a:solidFill>
                  <a:srgbClr val="004199"/>
                </a:solidFill>
                <a:latin typeface="Proxima Nova" panose="02000506030000020004" pitchFamily="2" charset="0"/>
              </a:rPr>
              <a:t>	Comment ? </a:t>
            </a:r>
          </a:p>
          <a:p>
            <a:pPr marL="457200" lvl="1" indent="0">
              <a:buNone/>
            </a:pPr>
            <a:r>
              <a:rPr lang="fr-FR" dirty="0">
                <a:solidFill>
                  <a:srgbClr val="004199"/>
                </a:solidFill>
                <a:latin typeface="Proxima Nova" panose="02000506030000020004" pitchFamily="2" charset="0"/>
              </a:rPr>
              <a:t>		</a:t>
            </a:r>
            <a:r>
              <a:rPr lang="fr-FR" dirty="0" err="1">
                <a:solidFill>
                  <a:srgbClr val="004199"/>
                </a:solidFill>
                <a:latin typeface="Proxima Nova" panose="02000506030000020004" pitchFamily="2" charset="0"/>
              </a:rPr>
              <a:t>Professionnel.le</a:t>
            </a:r>
            <a:r>
              <a:rPr lang="fr-FR" dirty="0">
                <a:solidFill>
                  <a:srgbClr val="004199"/>
                </a:solidFill>
                <a:latin typeface="Proxima Nova" panose="02000506030000020004" pitchFamily="2" charset="0"/>
              </a:rPr>
              <a:t> volontaire </a:t>
            </a:r>
          </a:p>
          <a:p>
            <a:pPr marL="457200" lvl="1" indent="0">
              <a:buNone/>
            </a:pPr>
            <a:endParaRPr lang="fr-FR" dirty="0">
              <a:solidFill>
                <a:srgbClr val="004199"/>
              </a:solidFill>
              <a:latin typeface="Proxima Nova" panose="02000506030000020004" pitchFamily="2" charset="0"/>
            </a:endParaRPr>
          </a:p>
          <a:p>
            <a:pPr marL="457200" lvl="1" indent="0">
              <a:buNone/>
            </a:pPr>
            <a:endParaRPr lang="fr-FR" dirty="0">
              <a:solidFill>
                <a:srgbClr val="004199"/>
              </a:solidFill>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53E889D4-25DE-E342-B945-00E59E2B0FAB}"/>
              </a:ext>
            </a:extLst>
          </p:cNvPr>
          <p:cNvGrpSpPr/>
          <p:nvPr/>
        </p:nvGrpSpPr>
        <p:grpSpPr>
          <a:xfrm>
            <a:off x="8148511" y="365125"/>
            <a:ext cx="3205289" cy="3205389"/>
            <a:chOff x="893840" y="242386"/>
            <a:chExt cx="3319034" cy="3319034"/>
          </a:xfrm>
        </p:grpSpPr>
        <p:sp>
          <p:nvSpPr>
            <p:cNvPr id="6" name="Secteurs 5">
              <a:extLst>
                <a:ext uri="{FF2B5EF4-FFF2-40B4-BE49-F238E27FC236}">
                  <a16:creationId xmlns:a16="http://schemas.microsoft.com/office/drawing/2014/main" id="{BB02B1B6-9D56-934D-949C-662313CBE8A5}"/>
                </a:ext>
              </a:extLst>
            </p:cNvPr>
            <p:cNvSpPr/>
            <p:nvPr/>
          </p:nvSpPr>
          <p:spPr>
            <a:xfrm>
              <a:off x="893840" y="242386"/>
              <a:ext cx="3319034" cy="3319034"/>
            </a:xfrm>
            <a:prstGeom prst="pie">
              <a:avLst>
                <a:gd name="adj1" fmla="val 16200000"/>
                <a:gd name="adj2" fmla="val 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Secteurs 4">
              <a:extLst>
                <a:ext uri="{FF2B5EF4-FFF2-40B4-BE49-F238E27FC236}">
                  <a16:creationId xmlns:a16="http://schemas.microsoft.com/office/drawing/2014/main" id="{9BE56425-0FD4-D243-8D8E-30AB86DFA992}"/>
                </a:ext>
              </a:extLst>
            </p:cNvPr>
            <p:cNvSpPr txBox="1"/>
            <p:nvPr/>
          </p:nvSpPr>
          <p:spPr>
            <a:xfrm>
              <a:off x="2655695" y="930295"/>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État des lieux</a:t>
              </a:r>
            </a:p>
          </p:txBody>
        </p:sp>
      </p:grpSp>
    </p:spTree>
    <p:extLst>
      <p:ext uri="{BB962C8B-B14F-4D97-AF65-F5344CB8AC3E}">
        <p14:creationId xmlns:p14="http://schemas.microsoft.com/office/powerpoint/2010/main" val="189563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838200" y="581583"/>
            <a:ext cx="10515600" cy="1325563"/>
          </a:xfrm>
        </p:spPr>
        <p:txBody>
          <a:bodyPr/>
          <a:lstStyle/>
          <a:p>
            <a:pPr algn="ctr"/>
            <a:r>
              <a:rPr lang="fr-FR" b="1" dirty="0">
                <a:solidFill>
                  <a:srgbClr val="004199"/>
                </a:solidFill>
                <a:latin typeface="Proxima Nova" panose="02000506030000020004" pitchFamily="2" charset="0"/>
              </a:rPr>
              <a:t>Comment fait-on ? </a:t>
            </a:r>
            <a:r>
              <a:rPr lang="fr-FR" b="1" dirty="0">
                <a:latin typeface="Proxima Nova" panose="02000506030000020004" pitchFamily="2" charset="0"/>
              </a:rPr>
              <a:t>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a:xfrm>
            <a:off x="838200" y="2304875"/>
            <a:ext cx="10515600" cy="4351338"/>
          </a:xfrm>
        </p:spPr>
        <p:txBody>
          <a:bodyPr/>
          <a:lstStyle/>
          <a:p>
            <a:pPr marL="0" indent="0">
              <a:buNone/>
            </a:pPr>
            <a:r>
              <a:rPr lang="fr-FR" dirty="0">
                <a:solidFill>
                  <a:srgbClr val="004199"/>
                </a:solidFill>
                <a:latin typeface="Proxima Nova" panose="02000506030000020004" pitchFamily="2" charset="0"/>
              </a:rPr>
              <a:t>Niveau 1 : Le diagnostic de maturité</a:t>
            </a:r>
          </a:p>
          <a:p>
            <a:pPr marL="0" indent="0">
              <a:buNone/>
            </a:pPr>
            <a:endParaRPr lang="fr-FR" dirty="0">
              <a:solidFill>
                <a:srgbClr val="004199"/>
              </a:solidFill>
              <a:latin typeface="Proxima Nova" panose="02000506030000020004" pitchFamily="2" charset="0"/>
            </a:endParaRPr>
          </a:p>
          <a:p>
            <a:pPr marL="457200" lvl="1" indent="0">
              <a:buNone/>
            </a:pPr>
            <a:r>
              <a:rPr lang="fr-FR" dirty="0">
                <a:solidFill>
                  <a:srgbClr val="004199"/>
                </a:solidFill>
                <a:latin typeface="Proxima Nova" panose="02000506030000020004" pitchFamily="2" charset="0"/>
              </a:rPr>
              <a:t>2. </a:t>
            </a:r>
            <a:r>
              <a:rPr lang="fr-FR" sz="2800" dirty="0">
                <a:solidFill>
                  <a:srgbClr val="004199"/>
                </a:solidFill>
                <a:latin typeface="Proxima Nova" panose="02000506030000020004" pitchFamily="2" charset="0"/>
              </a:rPr>
              <a:t>Identifier un thème/une action à améliorer</a:t>
            </a:r>
          </a:p>
          <a:p>
            <a:pPr marL="457200" lvl="1" indent="0">
              <a:buNone/>
            </a:pPr>
            <a:r>
              <a:rPr lang="fr-FR" sz="2800" dirty="0">
                <a:solidFill>
                  <a:srgbClr val="004199"/>
                </a:solidFill>
                <a:latin typeface="Proxima Nova" panose="02000506030000020004" pitchFamily="2" charset="0"/>
              </a:rPr>
              <a:t>		</a:t>
            </a:r>
            <a:r>
              <a:rPr lang="fr-FR" dirty="0">
                <a:solidFill>
                  <a:srgbClr val="004199"/>
                </a:solidFill>
                <a:latin typeface="Proxima Nova" panose="02000506030000020004" pitchFamily="2" charset="0"/>
              </a:rPr>
              <a:t>Comment ? </a:t>
            </a:r>
          </a:p>
          <a:p>
            <a:pPr marL="457200" lvl="1" indent="0">
              <a:buNone/>
            </a:pPr>
            <a:r>
              <a:rPr lang="fr-FR" dirty="0">
                <a:solidFill>
                  <a:srgbClr val="004199"/>
                </a:solidFill>
                <a:latin typeface="Proxima Nova" panose="02000506030000020004" pitchFamily="2" charset="0"/>
              </a:rPr>
              <a:t>			Lister les actions faites dans votre maison de santé.</a:t>
            </a:r>
          </a:p>
          <a:p>
            <a:pPr marL="457200" lvl="1" indent="0">
              <a:buNone/>
            </a:pPr>
            <a:endParaRPr lang="fr-FR" dirty="0">
              <a:solidFill>
                <a:srgbClr val="004199"/>
              </a:solidFill>
              <a:latin typeface="Proxima Nova" panose="02000506030000020004" pitchFamily="2" charset="0"/>
            </a:endParaRPr>
          </a:p>
          <a:p>
            <a:pPr marL="457200" lvl="1" indent="0">
              <a:buNone/>
            </a:pPr>
            <a:r>
              <a:rPr lang="fr-FR" dirty="0">
                <a:solidFill>
                  <a:srgbClr val="004199"/>
                </a:solidFill>
                <a:latin typeface="Proxima Nova" panose="02000506030000020004" pitchFamily="2" charset="0"/>
              </a:rPr>
              <a:t>Pour vous aider : </a:t>
            </a:r>
          </a:p>
          <a:p>
            <a:pPr marL="1828800" lvl="4" indent="0">
              <a:buNone/>
            </a:pPr>
            <a:r>
              <a:rPr lang="fr-FR" sz="2400" dirty="0">
                <a:solidFill>
                  <a:srgbClr val="004199"/>
                </a:solidFill>
                <a:latin typeface="Proxima Nova" panose="02000506030000020004" pitchFamily="2" charset="0"/>
              </a:rPr>
              <a:t>La matrice de maturité</a:t>
            </a:r>
          </a:p>
          <a:p>
            <a:pPr marL="1828800" lvl="4" indent="0">
              <a:buNone/>
            </a:pPr>
            <a:r>
              <a:rPr lang="fr-FR" sz="2400" dirty="0">
                <a:solidFill>
                  <a:srgbClr val="004199"/>
                </a:solidFill>
                <a:latin typeface="Proxima Nova" panose="02000506030000020004" pitchFamily="2" charset="0"/>
              </a:rPr>
              <a:t>Accompagnement CPAM &amp; FEMAS HDF</a:t>
            </a:r>
          </a:p>
          <a:p>
            <a:pPr marL="457200" lvl="1" indent="0">
              <a:buNone/>
            </a:pPr>
            <a:endParaRPr lang="fr-FR" dirty="0">
              <a:solidFill>
                <a:srgbClr val="004199"/>
              </a:solidFill>
              <a:latin typeface="Proxima Nova" panose="02000506030000020004" pitchFamily="2" charset="0"/>
            </a:endParaRPr>
          </a:p>
          <a:p>
            <a:pPr marL="457200" lvl="1" indent="0">
              <a:buNone/>
            </a:pPr>
            <a:endParaRPr lang="fr-FR" dirty="0">
              <a:solidFill>
                <a:srgbClr val="004199"/>
              </a:solidFill>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09C0EB39-B9EF-514C-823C-6996AB4B6D7E}"/>
              </a:ext>
            </a:extLst>
          </p:cNvPr>
          <p:cNvGrpSpPr/>
          <p:nvPr/>
        </p:nvGrpSpPr>
        <p:grpSpPr>
          <a:xfrm>
            <a:off x="8148511" y="365125"/>
            <a:ext cx="3205289" cy="3205389"/>
            <a:chOff x="893840" y="242386"/>
            <a:chExt cx="3319034" cy="3319034"/>
          </a:xfrm>
        </p:grpSpPr>
        <p:sp>
          <p:nvSpPr>
            <p:cNvPr id="6" name="Secteurs 5">
              <a:extLst>
                <a:ext uri="{FF2B5EF4-FFF2-40B4-BE49-F238E27FC236}">
                  <a16:creationId xmlns:a16="http://schemas.microsoft.com/office/drawing/2014/main" id="{C57BCFA5-5FE7-1649-9524-55178851553B}"/>
                </a:ext>
              </a:extLst>
            </p:cNvPr>
            <p:cNvSpPr/>
            <p:nvPr/>
          </p:nvSpPr>
          <p:spPr>
            <a:xfrm>
              <a:off x="893840" y="242386"/>
              <a:ext cx="3319034" cy="3319034"/>
            </a:xfrm>
            <a:prstGeom prst="pie">
              <a:avLst>
                <a:gd name="adj1" fmla="val 16200000"/>
                <a:gd name="adj2" fmla="val 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Secteurs 4">
              <a:extLst>
                <a:ext uri="{FF2B5EF4-FFF2-40B4-BE49-F238E27FC236}">
                  <a16:creationId xmlns:a16="http://schemas.microsoft.com/office/drawing/2014/main" id="{A25783C6-E059-2044-93FB-5CBD5806AC04}"/>
                </a:ext>
              </a:extLst>
            </p:cNvPr>
            <p:cNvSpPr txBox="1"/>
            <p:nvPr/>
          </p:nvSpPr>
          <p:spPr>
            <a:xfrm>
              <a:off x="2655695" y="930295"/>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État des lieux</a:t>
              </a:r>
            </a:p>
          </p:txBody>
        </p:sp>
      </p:grpSp>
    </p:spTree>
    <p:extLst>
      <p:ext uri="{BB962C8B-B14F-4D97-AF65-F5344CB8AC3E}">
        <p14:creationId xmlns:p14="http://schemas.microsoft.com/office/powerpoint/2010/main" val="22918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a:xfrm>
            <a:off x="517290" y="581819"/>
            <a:ext cx="10515600" cy="1325563"/>
          </a:xfrm>
        </p:spPr>
        <p:txBody>
          <a:bodyPr/>
          <a:lstStyle/>
          <a:p>
            <a:pPr algn="ctr"/>
            <a:r>
              <a:rPr lang="fr-FR" b="1" dirty="0">
                <a:latin typeface="Proxima Nova" panose="02000506030000020004" pitchFamily="2" charset="0"/>
              </a:rPr>
              <a:t>La matrice de maturité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p:txBody>
          <a:bodyPr/>
          <a:lstStyle/>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endParaRPr lang="fr-FR" dirty="0">
              <a:solidFill>
                <a:srgbClr val="004199"/>
              </a:solidFill>
              <a:latin typeface="Proxima Nova" panose="02000506030000020004" pitchFamily="2" charset="0"/>
            </a:endParaRPr>
          </a:p>
          <a:p>
            <a:pPr marL="0" indent="0" algn="ctr">
              <a:buNone/>
            </a:pPr>
            <a:r>
              <a:rPr lang="fr-FR" dirty="0">
                <a:solidFill>
                  <a:srgbClr val="004199"/>
                </a:solidFill>
                <a:latin typeface="Proxima Nova" panose="02000506030000020004" pitchFamily="2" charset="0"/>
              </a:rPr>
              <a:t>Cas pratique. </a:t>
            </a: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C0414493-6861-5E4B-BDE4-B4A18E361D91}"/>
              </a:ext>
            </a:extLst>
          </p:cNvPr>
          <p:cNvGrpSpPr/>
          <p:nvPr/>
        </p:nvGrpSpPr>
        <p:grpSpPr>
          <a:xfrm>
            <a:off x="8148511" y="365125"/>
            <a:ext cx="3205289" cy="3205389"/>
            <a:chOff x="893840" y="242386"/>
            <a:chExt cx="3319034" cy="3319034"/>
          </a:xfrm>
        </p:grpSpPr>
        <p:sp>
          <p:nvSpPr>
            <p:cNvPr id="7" name="Secteurs 6">
              <a:extLst>
                <a:ext uri="{FF2B5EF4-FFF2-40B4-BE49-F238E27FC236}">
                  <a16:creationId xmlns:a16="http://schemas.microsoft.com/office/drawing/2014/main" id="{97FC63FC-15B8-3A46-B171-2EAE1FCE6EA3}"/>
                </a:ext>
              </a:extLst>
            </p:cNvPr>
            <p:cNvSpPr/>
            <p:nvPr/>
          </p:nvSpPr>
          <p:spPr>
            <a:xfrm>
              <a:off x="893840" y="242386"/>
              <a:ext cx="3319034" cy="3319034"/>
            </a:xfrm>
            <a:prstGeom prst="pie">
              <a:avLst>
                <a:gd name="adj1" fmla="val 16200000"/>
                <a:gd name="adj2" fmla="val 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Secteurs 4">
              <a:extLst>
                <a:ext uri="{FF2B5EF4-FFF2-40B4-BE49-F238E27FC236}">
                  <a16:creationId xmlns:a16="http://schemas.microsoft.com/office/drawing/2014/main" id="{9896D0B3-0A5C-0948-B837-1378903B674D}"/>
                </a:ext>
              </a:extLst>
            </p:cNvPr>
            <p:cNvSpPr txBox="1"/>
            <p:nvPr/>
          </p:nvSpPr>
          <p:spPr>
            <a:xfrm>
              <a:off x="2655695" y="930295"/>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État des lieux</a:t>
              </a:r>
            </a:p>
          </p:txBody>
        </p:sp>
      </p:grpSp>
    </p:spTree>
    <p:extLst>
      <p:ext uri="{BB962C8B-B14F-4D97-AF65-F5344CB8AC3E}">
        <p14:creationId xmlns:p14="http://schemas.microsoft.com/office/powerpoint/2010/main" val="325460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92115-8230-E073-9532-3E77193F6ADF}"/>
              </a:ext>
            </a:extLst>
          </p:cNvPr>
          <p:cNvSpPr>
            <a:spLocks noGrp="1"/>
          </p:cNvSpPr>
          <p:nvPr>
            <p:ph type="title"/>
          </p:nvPr>
        </p:nvSpPr>
        <p:spPr/>
        <p:txBody>
          <a:bodyPr/>
          <a:lstStyle/>
          <a:p>
            <a:pPr algn="ctr"/>
            <a:r>
              <a:rPr lang="fr-FR" b="1" dirty="0">
                <a:latin typeface="Proxima Nova" panose="02000506030000020004" pitchFamily="2" charset="0"/>
              </a:rPr>
              <a:t>Comment fait-on ? </a:t>
            </a:r>
          </a:p>
        </p:txBody>
      </p:sp>
      <p:sp>
        <p:nvSpPr>
          <p:cNvPr id="3" name="Espace réservé du contenu 2">
            <a:extLst>
              <a:ext uri="{FF2B5EF4-FFF2-40B4-BE49-F238E27FC236}">
                <a16:creationId xmlns:a16="http://schemas.microsoft.com/office/drawing/2014/main" id="{E35B8918-8A8A-BE34-077D-046A6F9B6CE1}"/>
              </a:ext>
            </a:extLst>
          </p:cNvPr>
          <p:cNvSpPr>
            <a:spLocks noGrp="1"/>
          </p:cNvSpPr>
          <p:nvPr>
            <p:ph idx="1"/>
          </p:nvPr>
        </p:nvSpPr>
        <p:spPr/>
        <p:txBody>
          <a:bodyPr/>
          <a:lstStyle/>
          <a:p>
            <a:pPr marL="0" indent="0">
              <a:buNone/>
            </a:pPr>
            <a:r>
              <a:rPr lang="fr-FR" dirty="0">
                <a:solidFill>
                  <a:srgbClr val="004199"/>
                </a:solidFill>
                <a:latin typeface="Proxima Nova" panose="02000506030000020004" pitchFamily="2" charset="0"/>
              </a:rPr>
              <a:t>Niveau 2 : Établir son plan d’action </a:t>
            </a:r>
          </a:p>
          <a:p>
            <a:pPr marL="0" indent="0">
              <a:buNone/>
            </a:pPr>
            <a:endParaRPr lang="fr-FR" dirty="0">
              <a:solidFill>
                <a:srgbClr val="004199"/>
              </a:solidFill>
              <a:latin typeface="Proxima Nova" panose="02000506030000020004" pitchFamily="2" charset="0"/>
            </a:endParaRPr>
          </a:p>
          <a:p>
            <a:pPr marL="514350" indent="-514350">
              <a:buFont typeface="+mj-lt"/>
              <a:buAutoNum type="arabicPeriod"/>
            </a:pPr>
            <a:r>
              <a:rPr lang="fr-FR" dirty="0">
                <a:solidFill>
                  <a:srgbClr val="004199"/>
                </a:solidFill>
                <a:latin typeface="Proxima Nova" panose="02000506030000020004" pitchFamily="2" charset="0"/>
              </a:rPr>
              <a:t>Définir des axes d’amélioration en fonction des résultats de l’état des lieux</a:t>
            </a:r>
          </a:p>
          <a:p>
            <a:pPr marL="457200" lvl="1" indent="0">
              <a:buNone/>
            </a:pPr>
            <a:r>
              <a:rPr lang="fr-FR" dirty="0">
                <a:solidFill>
                  <a:srgbClr val="004199"/>
                </a:solidFill>
                <a:latin typeface="Proxima Nova" panose="02000506030000020004" pitchFamily="2" charset="0"/>
              </a:rPr>
              <a:t>	Comment ? </a:t>
            </a:r>
          </a:p>
          <a:p>
            <a:pPr marL="457200" lvl="1" indent="0">
              <a:buNone/>
            </a:pPr>
            <a:r>
              <a:rPr lang="fr-FR" dirty="0">
                <a:solidFill>
                  <a:srgbClr val="004199"/>
                </a:solidFill>
                <a:latin typeface="Proxima Nova" panose="02000506030000020004" pitchFamily="2" charset="0"/>
              </a:rPr>
              <a:t>		QUI -&gt; FAIT QUOI –&gt; QUAND –&gt; COMMENT -&gt; INDICATEUR DE RÉUSSITE</a:t>
            </a:r>
          </a:p>
          <a:p>
            <a:pPr marL="0" indent="0">
              <a:buNone/>
            </a:pPr>
            <a:endParaRPr lang="fr-FR" dirty="0">
              <a:solidFill>
                <a:srgbClr val="004199"/>
              </a:solidFill>
              <a:latin typeface="Proxima Nova" panose="02000506030000020004" pitchFamily="2" charset="0"/>
            </a:endParaRPr>
          </a:p>
        </p:txBody>
      </p:sp>
      <p:sp>
        <p:nvSpPr>
          <p:cNvPr id="4" name="Rectangle 3">
            <a:extLst>
              <a:ext uri="{FF2B5EF4-FFF2-40B4-BE49-F238E27FC236}">
                <a16:creationId xmlns:a16="http://schemas.microsoft.com/office/drawing/2014/main" id="{80275008-3C33-47FF-F232-77F2F8988188}"/>
              </a:ext>
            </a:extLst>
          </p:cNvPr>
          <p:cNvSpPr/>
          <p:nvPr/>
        </p:nvSpPr>
        <p:spPr>
          <a:xfrm>
            <a:off x="0" y="6411433"/>
            <a:ext cx="12192000" cy="446567"/>
          </a:xfrm>
          <a:prstGeom prst="rect">
            <a:avLst/>
          </a:prstGeom>
          <a:gradFill flip="none" rotWithShape="1">
            <a:gsLst>
              <a:gs pos="0">
                <a:srgbClr val="D8E5F0">
                  <a:shade val="30000"/>
                  <a:satMod val="115000"/>
                </a:srgbClr>
              </a:gs>
              <a:gs pos="98000">
                <a:schemeClr val="bg1">
                  <a:lumMod val="95000"/>
                </a:schemeClr>
              </a:gs>
              <a:gs pos="0">
                <a:srgbClr val="D8E5F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62B6472A-1F1A-DD4A-A66C-86FCED6A3E80}"/>
              </a:ext>
            </a:extLst>
          </p:cNvPr>
          <p:cNvGrpSpPr/>
          <p:nvPr/>
        </p:nvGrpSpPr>
        <p:grpSpPr>
          <a:xfrm>
            <a:off x="8034766" y="-1138817"/>
            <a:ext cx="3319034" cy="3319034"/>
            <a:chOff x="893840" y="353810"/>
            <a:chExt cx="3319034" cy="3319034"/>
          </a:xfrm>
        </p:grpSpPr>
        <p:sp>
          <p:nvSpPr>
            <p:cNvPr id="6" name="Secteurs 5">
              <a:extLst>
                <a:ext uri="{FF2B5EF4-FFF2-40B4-BE49-F238E27FC236}">
                  <a16:creationId xmlns:a16="http://schemas.microsoft.com/office/drawing/2014/main" id="{9EE5A44D-9879-D340-BB5F-DE052B6DEFAA}"/>
                </a:ext>
              </a:extLst>
            </p:cNvPr>
            <p:cNvSpPr/>
            <p:nvPr/>
          </p:nvSpPr>
          <p:spPr>
            <a:xfrm>
              <a:off x="893840" y="353810"/>
              <a:ext cx="3319034" cy="3319034"/>
            </a:xfrm>
            <a:prstGeom prst="pie">
              <a:avLst>
                <a:gd name="adj1" fmla="val 0"/>
                <a:gd name="adj2" fmla="val 54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Secteurs 4">
              <a:extLst>
                <a:ext uri="{FF2B5EF4-FFF2-40B4-BE49-F238E27FC236}">
                  <a16:creationId xmlns:a16="http://schemas.microsoft.com/office/drawing/2014/main" id="{C1341125-87F0-184F-AF56-2EDD00C079FA}"/>
                </a:ext>
              </a:extLst>
            </p:cNvPr>
            <p:cNvSpPr txBox="1"/>
            <p:nvPr/>
          </p:nvSpPr>
          <p:spPr>
            <a:xfrm>
              <a:off x="2655695" y="2076152"/>
              <a:ext cx="1224881" cy="90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Plan d'actions</a:t>
              </a:r>
            </a:p>
          </p:txBody>
        </p:sp>
      </p:grpSp>
      <p:sp>
        <p:nvSpPr>
          <p:cNvPr id="11" name="Espace réservé du contenu 2">
            <a:extLst>
              <a:ext uri="{FF2B5EF4-FFF2-40B4-BE49-F238E27FC236}">
                <a16:creationId xmlns:a16="http://schemas.microsoft.com/office/drawing/2014/main" id="{BB51238E-DDD5-D64D-997C-E340058D68F8}"/>
              </a:ext>
            </a:extLst>
          </p:cNvPr>
          <p:cNvSpPr txBox="1">
            <a:spLocks/>
          </p:cNvSpPr>
          <p:nvPr/>
        </p:nvSpPr>
        <p:spPr>
          <a:xfrm>
            <a:off x="838200" y="26398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fr-FR" dirty="0">
              <a:solidFill>
                <a:srgbClr val="004199"/>
              </a:solidFill>
              <a:latin typeface="Proxima Nova" panose="02000506030000020004" pitchFamily="2" charset="0"/>
            </a:endParaRPr>
          </a:p>
          <a:p>
            <a:pPr marL="457200" lvl="1" indent="0">
              <a:buFont typeface="Arial" panose="020B0604020202020204" pitchFamily="34" charset="0"/>
              <a:buNone/>
            </a:pPr>
            <a:endParaRPr lang="fr-FR" dirty="0">
              <a:solidFill>
                <a:srgbClr val="004199"/>
              </a:solidFill>
              <a:latin typeface="Proxima Nova" panose="02000506030000020004" pitchFamily="2" charset="0"/>
            </a:endParaRPr>
          </a:p>
        </p:txBody>
      </p:sp>
    </p:spTree>
    <p:extLst>
      <p:ext uri="{BB962C8B-B14F-4D97-AF65-F5344CB8AC3E}">
        <p14:creationId xmlns:p14="http://schemas.microsoft.com/office/powerpoint/2010/main" val="2184381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605</Words>
  <Application>Microsoft Macintosh PowerPoint</Application>
  <PresentationFormat>Grand écran</PresentationFormat>
  <Paragraphs>120</Paragraphs>
  <Slides>17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Proxima Nova</vt:lpstr>
      <vt:lpstr>Thème Office</vt:lpstr>
      <vt:lpstr>Atelier 11 : Engager sa MSP dans une démarche d’amélioration continue</vt:lpstr>
      <vt:lpstr>Sommaire </vt:lpstr>
      <vt:lpstr>Contexte</vt:lpstr>
      <vt:lpstr>Pour vous, qu’est ce la démarche qualité ?  </vt:lpstr>
      <vt:lpstr>Définition </vt:lpstr>
      <vt:lpstr>Comment fait-on ?  </vt:lpstr>
      <vt:lpstr>Comment fait-on ?  </vt:lpstr>
      <vt:lpstr>La matrice de maturité </vt:lpstr>
      <vt:lpstr>Comment fait-on ? </vt:lpstr>
      <vt:lpstr>QUI -&gt; FAIT QUOI –&gt; QUAND –&gt; COMMENT -&gt; INDICATEUR DE RÉUSSITE  </vt:lpstr>
      <vt:lpstr>Comment fait-on ?  </vt:lpstr>
      <vt:lpstr>Le rétroplanning</vt:lpstr>
      <vt:lpstr>Comment fait-on ? </vt:lpstr>
      <vt:lpstr>Ré évaluer </vt:lpstr>
      <vt:lpstr>Et après ?</vt:lpstr>
      <vt:lpstr>Et après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 …………</dc:title>
  <dc:creator>Arline D'haudt</dc:creator>
  <cp:lastModifiedBy>Microsoft Office User</cp:lastModifiedBy>
  <cp:revision>11</cp:revision>
  <dcterms:created xsi:type="dcterms:W3CDTF">2023-09-27T07:32:26Z</dcterms:created>
  <dcterms:modified xsi:type="dcterms:W3CDTF">2023-11-21T11:28:20Z</dcterms:modified>
</cp:coreProperties>
</file>