
<file path=[Content_Types].xml><?xml version="1.0" encoding="utf-8"?>
<Types xmlns="http://schemas.openxmlformats.org/package/2006/content-types">
  <Default Extension="jpg" ContentType="image/jpeg"/>
  <Default Extension="wmf" ContentType="image/x-wmf"/>
  <Default Extension="png" ContentType="image/png"/>
  <Default Extension="xml" ContentType="application/xml"/>
  <Default Extension="jpeg" ContentType="image/jpeg"/>
  <Default Extension="rels" ContentType="application/vnd.openxmlformats-package.relationships+xml"/>
  <Default Extension="bin" ContentType="application/vnd.openxmlformats-officedocument.oleObject"/>
  <Override PartName="/ppt/slides/slide9.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9.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s/slide12.xml" ContentType="application/vnd.openxmlformats-officedocument.presentationml.slide+xml"/>
  <Override PartName="/ppt/slides/slide7.xml" ContentType="application/vnd.openxmlformats-officedocument.presentationml.slide+xml"/>
  <Override PartName="/ppt/slideLayouts/slideLayout1.xml" ContentType="application/vnd.openxmlformats-officedocument.presentationml.slideLayout+xml"/>
  <Override PartName="/ppt/theme/theme1.xml" ContentType="application/vnd.openxmlformats-officedocument.theme+xml"/>
  <Override PartName="/ppt/slides/slide13.xml" ContentType="application/vnd.openxmlformats-officedocument.presentationml.slide+xml"/>
  <Override PartName="/docProps/app.xml" ContentType="application/vnd.openxmlformats-officedocument.extended-properties+xml"/>
  <Override PartName="/ppt/tableStyles.xml" ContentType="application/vnd.openxmlformats-officedocument.presentationml.tableStyles+xml"/>
  <Override PartName="/ppt/slideLayouts/slideLayout5.xml" ContentType="application/vnd.openxmlformats-officedocument.presentationml.slideLayout+xml"/>
  <Override PartName="/ppt/viewProps.xml" ContentType="application/vnd.openxmlformats-officedocument.presentationml.viewProps+xml"/>
  <Override PartName="/ppt/presProps.xml" ContentType="application/vnd.openxmlformats-officedocument.presentationml.presProps+xml"/>
  <Override PartName="/ppt/slideMasters/slideMaster1.xml" ContentType="application/vnd.openxmlformats-officedocument.presentationml.slideMaster+xml"/>
  <Override PartName="/ppt/slides/slide8.xml" ContentType="application/vnd.openxmlformats-officedocument.presentationml.slide+xml"/>
  <Override PartName="/ppt/slides/slide6.xml" ContentType="application/vnd.openxmlformats-officedocument.presentationml.slide+xml"/>
  <Override PartName="/docProps/core.xml" ContentType="application/vnd.openxmlformats-package.core-properties+xml"/>
  <Override PartName="/ppt/presentation.xml" ContentType="application/vnd.openxmlformats-officedocument.presentationml.presentation.main+xml"/>
  <Override PartName="/ppt/slideLayouts/slideLayout6.xml" ContentType="application/vnd.openxmlformats-officedocument.presentationml.slideLayout+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autoCompressPictures="0" saveSubsetFonts="1">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12192000" cy="6858000"/>
  <p:notesSz cx="12192000" cy="68580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236" y="-90"/>
      </p:cViewPr>
      <p:guideLst>
        <p:guide pos="2160" orient="horz"/>
        <p:guide pos="2880"/>
      </p:guideLst>
    </p:cSldViewPr>
  </p:slideViewPr>
  <p:notesTextViewPr>
    <p:cViewPr>
      <p:scale>
        <a:sx n="100" d="100"/>
        <a:sy n="100" d="100"/>
      </p:scale>
      <p:origin x="0" y="0"/>
    </p:cViewPr>
  </p:notesText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presProps" Target="presProps.xml" /><Relationship Id="rId17" Type="http://schemas.openxmlformats.org/officeDocument/2006/relationships/tableStyles" Target="tableStyles.xml" /><Relationship Id="rId18" Type="http://schemas.openxmlformats.org/officeDocument/2006/relationships/viewProps" Target="viewProps.xml" /></Relationship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 userDrawn="1">
  <p:cSld name="Diapositive de titre">
    <p:spTree>
      <p:nvGrpSpPr>
        <p:cNvPr id="1" name=""/>
        <p:cNvGrpSpPr/>
        <p:nvPr/>
      </p:nvGrpSpPr>
      <p:grpSpPr bwMode="auto">
        <a:xfrm>
          <a:off x="0" y="0"/>
          <a:ext cx="0" cy="0"/>
          <a:chOff x="0" y="0"/>
          <a:chExt cx="0" cy="0"/>
        </a:xfrm>
      </p:grpSpPr>
      <p:sp>
        <p:nvSpPr>
          <p:cNvPr id="2" name="Titre 1"/>
          <p:cNvSpPr>
            <a:spLocks noGrp="1"/>
          </p:cNvSpPr>
          <p:nvPr>
            <p:ph type="ctrTitle"/>
          </p:nvPr>
        </p:nvSpPr>
        <p:spPr bwMode="auto">
          <a:xfrm>
            <a:off x="1524000" y="1122363"/>
            <a:ext cx="9144000" cy="2387600"/>
          </a:xfrm>
        </p:spPr>
        <p:txBody>
          <a:bodyPr anchor="b"/>
          <a:lstStyle>
            <a:lvl1pPr algn="ctr">
              <a:defRPr sz="6000"/>
            </a:lvl1pPr>
          </a:lstStyle>
          <a:p>
            <a:pPr>
              <a:defRPr/>
            </a:pPr>
            <a:r>
              <a:rPr lang="fr-CA"/>
              <a:t>Modifier le style du titre</a:t>
            </a:r>
            <a:endParaRPr lang="fr-FR"/>
          </a:p>
        </p:txBody>
      </p:sp>
      <p:sp>
        <p:nvSpPr>
          <p:cNvPr id="3" name="Sous-titre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fr-CA"/>
              <a:t>Modifier le style des sous-titres du masque</a:t>
            </a:r>
            <a:endParaRPr lang="fr-FR"/>
          </a:p>
        </p:txBody>
      </p:sp>
      <p:sp>
        <p:nvSpPr>
          <p:cNvPr id="4" name="Espace réservé de la date 3"/>
          <p:cNvSpPr>
            <a:spLocks noGrp="1"/>
          </p:cNvSpPr>
          <p:nvPr>
            <p:ph type="dt" sz="half" idx="10"/>
          </p:nvPr>
        </p:nvSpPr>
        <p:spPr bwMode="auto"/>
        <p:txBody>
          <a:bodyPr/>
          <a:lstStyle/>
          <a:p>
            <a:pPr>
              <a:defRPr/>
            </a:pPr>
            <a:fld id="{CEF2E154-1970-9746-ABFA-EFC4ADDA2514}" type="datetimeFigureOut">
              <a:rPr lang="fr-FR"/>
              <a:t/>
            </a:fld>
            <a:endParaRPr lang="fr-FR"/>
          </a:p>
        </p:txBody>
      </p:sp>
      <p:sp>
        <p:nvSpPr>
          <p:cNvPr id="5" name="Espace réservé du pied de page 4"/>
          <p:cNvSpPr>
            <a:spLocks noGrp="1"/>
          </p:cNvSpPr>
          <p:nvPr>
            <p:ph type="ftr" sz="quarter" idx="11"/>
          </p:nvPr>
        </p:nvSpPr>
        <p:spPr bwMode="auto"/>
        <p:txBody>
          <a:bodyPr/>
          <a:lstStyle/>
          <a:p>
            <a:pPr>
              <a:defRPr/>
            </a:pPr>
            <a:endParaRPr lang="fr-FR"/>
          </a:p>
        </p:txBody>
      </p:sp>
      <p:sp>
        <p:nvSpPr>
          <p:cNvPr id="6" name="Espace réservé du numéro de diapositive 5"/>
          <p:cNvSpPr>
            <a:spLocks noGrp="1"/>
          </p:cNvSpPr>
          <p:nvPr>
            <p:ph type="sldNum" sz="quarter" idx="12"/>
          </p:nvPr>
        </p:nvSpPr>
        <p:spPr bwMode="auto"/>
        <p:txBody>
          <a:bodyPr/>
          <a:lstStyle/>
          <a:p>
            <a:pPr>
              <a:defRPr/>
            </a:pPr>
            <a:fld id="{6886D0D3-3C5D-914F-BC88-52EB99F21497}" type="slidenum">
              <a:rPr lang="fr-FR"/>
              <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vertTx" userDrawn="1">
  <p:cSld name="Titre et texte vertical">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CA"/>
              <a:t>Modifier le style du titre</a:t>
            </a:r>
            <a:endParaRPr lang="fr-FR"/>
          </a:p>
        </p:txBody>
      </p:sp>
      <p:sp>
        <p:nvSpPr>
          <p:cNvPr id="3" name="Espace réservé du texte vertical 2"/>
          <p:cNvSpPr>
            <a:spLocks noGrp="1"/>
          </p:cNvSpPr>
          <p:nvPr>
            <p:ph type="body" orient="vert" idx="1"/>
          </p:nvPr>
        </p:nvSpPr>
        <p:spPr bwMode="auto"/>
        <p:txBody>
          <a:bodyPr vert="eaVert"/>
          <a:lstStyle/>
          <a:p>
            <a:pPr lvl="0">
              <a:defRPr/>
            </a:pPr>
            <a:r>
              <a:rPr lang="fr-CA"/>
              <a:t>Cliquez pour modifier les styles du texte du masque</a:t>
            </a:r>
            <a:endParaRPr/>
          </a:p>
          <a:p>
            <a:pPr lvl="1">
              <a:defRPr/>
            </a:pPr>
            <a:r>
              <a:rPr lang="fr-CA"/>
              <a:t>Deuxième niveau</a:t>
            </a:r>
            <a:endParaRPr/>
          </a:p>
          <a:p>
            <a:pPr lvl="2">
              <a:defRPr/>
            </a:pPr>
            <a:r>
              <a:rPr lang="fr-CA"/>
              <a:t>Troisième niveau</a:t>
            </a:r>
            <a:endParaRPr/>
          </a:p>
          <a:p>
            <a:pPr lvl="3">
              <a:defRPr/>
            </a:pPr>
            <a:r>
              <a:rPr lang="fr-CA"/>
              <a:t>Quatrième niveau</a:t>
            </a:r>
            <a:endParaRPr/>
          </a:p>
          <a:p>
            <a:pPr lvl="4">
              <a:defRPr/>
            </a:pPr>
            <a:r>
              <a:rPr lang="fr-CA"/>
              <a:t>Cinquième niveau</a:t>
            </a:r>
            <a:endParaRPr lang="fr-FR"/>
          </a:p>
        </p:txBody>
      </p:sp>
      <p:sp>
        <p:nvSpPr>
          <p:cNvPr id="4" name="Espace réservé de la date 3"/>
          <p:cNvSpPr>
            <a:spLocks noGrp="1"/>
          </p:cNvSpPr>
          <p:nvPr>
            <p:ph type="dt" sz="half" idx="10"/>
          </p:nvPr>
        </p:nvSpPr>
        <p:spPr bwMode="auto"/>
        <p:txBody>
          <a:bodyPr/>
          <a:lstStyle/>
          <a:p>
            <a:pPr>
              <a:defRPr/>
            </a:pPr>
            <a:fld id="{CEF2E154-1970-9746-ABFA-EFC4ADDA2514}" type="datetimeFigureOut">
              <a:rPr lang="fr-FR"/>
              <a:t/>
            </a:fld>
            <a:endParaRPr lang="fr-FR"/>
          </a:p>
        </p:txBody>
      </p:sp>
      <p:sp>
        <p:nvSpPr>
          <p:cNvPr id="5" name="Espace réservé du pied de page 4"/>
          <p:cNvSpPr>
            <a:spLocks noGrp="1"/>
          </p:cNvSpPr>
          <p:nvPr>
            <p:ph type="ftr" sz="quarter" idx="11"/>
          </p:nvPr>
        </p:nvSpPr>
        <p:spPr bwMode="auto"/>
        <p:txBody>
          <a:bodyPr/>
          <a:lstStyle/>
          <a:p>
            <a:pPr>
              <a:defRPr/>
            </a:pPr>
            <a:endParaRPr lang="fr-FR"/>
          </a:p>
        </p:txBody>
      </p:sp>
      <p:sp>
        <p:nvSpPr>
          <p:cNvPr id="6" name="Espace réservé du numéro de diapositive 5"/>
          <p:cNvSpPr>
            <a:spLocks noGrp="1"/>
          </p:cNvSpPr>
          <p:nvPr>
            <p:ph type="sldNum" sz="quarter" idx="12"/>
          </p:nvPr>
        </p:nvSpPr>
        <p:spPr bwMode="auto"/>
        <p:txBody>
          <a:bodyPr/>
          <a:lstStyle/>
          <a:p>
            <a:pPr>
              <a:defRPr/>
            </a:pPr>
            <a:fld id="{6886D0D3-3C5D-914F-BC88-52EB99F21497}" type="slidenum">
              <a:rPr lang="fr-FR"/>
              <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vertTitleAndTx" userDrawn="1">
  <p:cSld name="Titre vertical et texte">
    <p:spTree>
      <p:nvGrpSpPr>
        <p:cNvPr id="1" name=""/>
        <p:cNvGrpSpPr/>
        <p:nvPr/>
      </p:nvGrpSpPr>
      <p:grpSpPr bwMode="auto">
        <a:xfrm>
          <a:off x="0" y="0"/>
          <a:ext cx="0" cy="0"/>
          <a:chOff x="0" y="0"/>
          <a:chExt cx="0" cy="0"/>
        </a:xfrm>
      </p:grpSpPr>
      <p:sp>
        <p:nvSpPr>
          <p:cNvPr id="2" name="Titre vertical 1"/>
          <p:cNvSpPr>
            <a:spLocks noGrp="1"/>
          </p:cNvSpPr>
          <p:nvPr>
            <p:ph type="title" orient="vert"/>
          </p:nvPr>
        </p:nvSpPr>
        <p:spPr bwMode="auto">
          <a:xfrm>
            <a:off x="8724900" y="365125"/>
            <a:ext cx="2628900" cy="5811838"/>
          </a:xfrm>
        </p:spPr>
        <p:txBody>
          <a:bodyPr vert="eaVert"/>
          <a:lstStyle/>
          <a:p>
            <a:pPr>
              <a:defRPr/>
            </a:pPr>
            <a:r>
              <a:rPr lang="fr-CA"/>
              <a:t>Modifier le style du titre</a:t>
            </a:r>
            <a:endParaRPr lang="fr-FR"/>
          </a:p>
        </p:txBody>
      </p:sp>
      <p:sp>
        <p:nvSpPr>
          <p:cNvPr id="3" name="Espace réservé du texte vertical 2"/>
          <p:cNvSpPr>
            <a:spLocks noGrp="1"/>
          </p:cNvSpPr>
          <p:nvPr>
            <p:ph type="body" orient="vert" idx="1"/>
          </p:nvPr>
        </p:nvSpPr>
        <p:spPr bwMode="auto">
          <a:xfrm>
            <a:off x="838200" y="365125"/>
            <a:ext cx="7734300" cy="5811838"/>
          </a:xfrm>
        </p:spPr>
        <p:txBody>
          <a:bodyPr vert="eaVert"/>
          <a:lstStyle/>
          <a:p>
            <a:pPr lvl="0">
              <a:defRPr/>
            </a:pPr>
            <a:r>
              <a:rPr lang="fr-CA"/>
              <a:t>Cliquez pour modifier les styles du texte du masque</a:t>
            </a:r>
            <a:endParaRPr/>
          </a:p>
          <a:p>
            <a:pPr lvl="1">
              <a:defRPr/>
            </a:pPr>
            <a:r>
              <a:rPr lang="fr-CA"/>
              <a:t>Deuxième niveau</a:t>
            </a:r>
            <a:endParaRPr/>
          </a:p>
          <a:p>
            <a:pPr lvl="2">
              <a:defRPr/>
            </a:pPr>
            <a:r>
              <a:rPr lang="fr-CA"/>
              <a:t>Troisième niveau</a:t>
            </a:r>
            <a:endParaRPr/>
          </a:p>
          <a:p>
            <a:pPr lvl="3">
              <a:defRPr/>
            </a:pPr>
            <a:r>
              <a:rPr lang="fr-CA"/>
              <a:t>Quatrième niveau</a:t>
            </a:r>
            <a:endParaRPr/>
          </a:p>
          <a:p>
            <a:pPr lvl="4">
              <a:defRPr/>
            </a:pPr>
            <a:r>
              <a:rPr lang="fr-CA"/>
              <a:t>Cinquième niveau</a:t>
            </a:r>
            <a:endParaRPr lang="fr-FR"/>
          </a:p>
        </p:txBody>
      </p:sp>
      <p:sp>
        <p:nvSpPr>
          <p:cNvPr id="4" name="Espace réservé de la date 3"/>
          <p:cNvSpPr>
            <a:spLocks noGrp="1"/>
          </p:cNvSpPr>
          <p:nvPr>
            <p:ph type="dt" sz="half" idx="10"/>
          </p:nvPr>
        </p:nvSpPr>
        <p:spPr bwMode="auto"/>
        <p:txBody>
          <a:bodyPr/>
          <a:lstStyle/>
          <a:p>
            <a:pPr>
              <a:defRPr/>
            </a:pPr>
            <a:fld id="{CEF2E154-1970-9746-ABFA-EFC4ADDA2514}" type="datetimeFigureOut">
              <a:rPr lang="fr-FR"/>
              <a:t/>
            </a:fld>
            <a:endParaRPr lang="fr-FR"/>
          </a:p>
        </p:txBody>
      </p:sp>
      <p:sp>
        <p:nvSpPr>
          <p:cNvPr id="5" name="Espace réservé du pied de page 4"/>
          <p:cNvSpPr>
            <a:spLocks noGrp="1"/>
          </p:cNvSpPr>
          <p:nvPr>
            <p:ph type="ftr" sz="quarter" idx="11"/>
          </p:nvPr>
        </p:nvSpPr>
        <p:spPr bwMode="auto"/>
        <p:txBody>
          <a:bodyPr/>
          <a:lstStyle/>
          <a:p>
            <a:pPr>
              <a:defRPr/>
            </a:pPr>
            <a:endParaRPr lang="fr-FR"/>
          </a:p>
        </p:txBody>
      </p:sp>
      <p:sp>
        <p:nvSpPr>
          <p:cNvPr id="6" name="Espace réservé du numéro de diapositive 5"/>
          <p:cNvSpPr>
            <a:spLocks noGrp="1"/>
          </p:cNvSpPr>
          <p:nvPr>
            <p:ph type="sldNum" sz="quarter" idx="12"/>
          </p:nvPr>
        </p:nvSpPr>
        <p:spPr bwMode="auto"/>
        <p:txBody>
          <a:bodyPr/>
          <a:lstStyle/>
          <a:p>
            <a:pPr>
              <a:defRPr/>
            </a:pPr>
            <a:fld id="{6886D0D3-3C5D-914F-BC88-52EB99F21497}" type="slidenum">
              <a:rPr lang="fr-FR"/>
              <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Titre et contenu">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CA"/>
              <a:t>Modifier le style du titre</a:t>
            </a:r>
            <a:endParaRPr lang="fr-FR"/>
          </a:p>
        </p:txBody>
      </p:sp>
      <p:sp>
        <p:nvSpPr>
          <p:cNvPr id="3" name="Espace réservé du contenu 2"/>
          <p:cNvSpPr>
            <a:spLocks noGrp="1"/>
          </p:cNvSpPr>
          <p:nvPr>
            <p:ph idx="1"/>
          </p:nvPr>
        </p:nvSpPr>
        <p:spPr bwMode="auto"/>
        <p:txBody>
          <a:bodyPr/>
          <a:lstStyle/>
          <a:p>
            <a:pPr lvl="0">
              <a:defRPr/>
            </a:pPr>
            <a:r>
              <a:rPr lang="fr-CA"/>
              <a:t>Cliquez pour modifier les styles du texte du masque</a:t>
            </a:r>
            <a:endParaRPr/>
          </a:p>
          <a:p>
            <a:pPr lvl="1">
              <a:defRPr/>
            </a:pPr>
            <a:r>
              <a:rPr lang="fr-CA"/>
              <a:t>Deuxième niveau</a:t>
            </a:r>
            <a:endParaRPr/>
          </a:p>
          <a:p>
            <a:pPr lvl="2">
              <a:defRPr/>
            </a:pPr>
            <a:r>
              <a:rPr lang="fr-CA"/>
              <a:t>Troisième niveau</a:t>
            </a:r>
            <a:endParaRPr/>
          </a:p>
          <a:p>
            <a:pPr lvl="3">
              <a:defRPr/>
            </a:pPr>
            <a:r>
              <a:rPr lang="fr-CA"/>
              <a:t>Quatrième niveau</a:t>
            </a:r>
            <a:endParaRPr/>
          </a:p>
          <a:p>
            <a:pPr lvl="4">
              <a:defRPr/>
            </a:pPr>
            <a:r>
              <a:rPr lang="fr-CA"/>
              <a:t>Cinquième niveau</a:t>
            </a:r>
            <a:endParaRPr lang="fr-FR"/>
          </a:p>
        </p:txBody>
      </p:sp>
      <p:sp>
        <p:nvSpPr>
          <p:cNvPr id="4" name="Espace réservé de la date 3"/>
          <p:cNvSpPr>
            <a:spLocks noGrp="1"/>
          </p:cNvSpPr>
          <p:nvPr>
            <p:ph type="dt" sz="half" idx="10"/>
          </p:nvPr>
        </p:nvSpPr>
        <p:spPr bwMode="auto"/>
        <p:txBody>
          <a:bodyPr/>
          <a:lstStyle/>
          <a:p>
            <a:pPr>
              <a:defRPr/>
            </a:pPr>
            <a:fld id="{CEF2E154-1970-9746-ABFA-EFC4ADDA2514}" type="datetimeFigureOut">
              <a:rPr lang="fr-FR"/>
              <a:t/>
            </a:fld>
            <a:endParaRPr lang="fr-FR"/>
          </a:p>
        </p:txBody>
      </p:sp>
      <p:sp>
        <p:nvSpPr>
          <p:cNvPr id="5" name="Espace réservé du pied de page 4"/>
          <p:cNvSpPr>
            <a:spLocks noGrp="1"/>
          </p:cNvSpPr>
          <p:nvPr>
            <p:ph type="ftr" sz="quarter" idx="11"/>
          </p:nvPr>
        </p:nvSpPr>
        <p:spPr bwMode="auto"/>
        <p:txBody>
          <a:bodyPr/>
          <a:lstStyle/>
          <a:p>
            <a:pPr>
              <a:defRPr/>
            </a:pPr>
            <a:endParaRPr lang="fr-FR"/>
          </a:p>
        </p:txBody>
      </p:sp>
      <p:sp>
        <p:nvSpPr>
          <p:cNvPr id="6" name="Espace réservé du numéro de diapositive 5"/>
          <p:cNvSpPr>
            <a:spLocks noGrp="1"/>
          </p:cNvSpPr>
          <p:nvPr>
            <p:ph type="sldNum" sz="quarter" idx="12"/>
          </p:nvPr>
        </p:nvSpPr>
        <p:spPr bwMode="auto"/>
        <p:txBody>
          <a:bodyPr/>
          <a:lstStyle/>
          <a:p>
            <a:pPr>
              <a:defRPr/>
            </a:pPr>
            <a:fld id="{6886D0D3-3C5D-914F-BC88-52EB99F21497}" type="slidenum">
              <a:rPr lang="fr-FR"/>
              <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secHead" userDrawn="1">
  <p:cSld name="Titre de section">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831850" y="1709738"/>
            <a:ext cx="10515600" cy="2852737"/>
          </a:xfrm>
        </p:spPr>
        <p:txBody>
          <a:bodyPr anchor="b"/>
          <a:lstStyle>
            <a:lvl1pPr>
              <a:defRPr sz="6000"/>
            </a:lvl1pPr>
          </a:lstStyle>
          <a:p>
            <a:pPr>
              <a:defRPr/>
            </a:pPr>
            <a:r>
              <a:rPr lang="fr-CA"/>
              <a:t>Modifier le style du titre</a:t>
            </a:r>
            <a:endParaRPr lang="fr-FR"/>
          </a:p>
        </p:txBody>
      </p:sp>
      <p:sp>
        <p:nvSpPr>
          <p:cNvPr id="3" name="Espace réservé du texte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fr-CA"/>
              <a:t>Cliquez pour modifier les styles du texte du masque</a:t>
            </a:r>
            <a:endParaRPr/>
          </a:p>
        </p:txBody>
      </p:sp>
      <p:sp>
        <p:nvSpPr>
          <p:cNvPr id="4" name="Espace réservé de la date 3"/>
          <p:cNvSpPr>
            <a:spLocks noGrp="1"/>
          </p:cNvSpPr>
          <p:nvPr>
            <p:ph type="dt" sz="half" idx="10"/>
          </p:nvPr>
        </p:nvSpPr>
        <p:spPr bwMode="auto"/>
        <p:txBody>
          <a:bodyPr/>
          <a:lstStyle/>
          <a:p>
            <a:pPr>
              <a:defRPr/>
            </a:pPr>
            <a:fld id="{CEF2E154-1970-9746-ABFA-EFC4ADDA2514}" type="datetimeFigureOut">
              <a:rPr lang="fr-FR"/>
              <a:t/>
            </a:fld>
            <a:endParaRPr lang="fr-FR"/>
          </a:p>
        </p:txBody>
      </p:sp>
      <p:sp>
        <p:nvSpPr>
          <p:cNvPr id="5" name="Espace réservé du pied de page 4"/>
          <p:cNvSpPr>
            <a:spLocks noGrp="1"/>
          </p:cNvSpPr>
          <p:nvPr>
            <p:ph type="ftr" sz="quarter" idx="11"/>
          </p:nvPr>
        </p:nvSpPr>
        <p:spPr bwMode="auto"/>
        <p:txBody>
          <a:bodyPr/>
          <a:lstStyle/>
          <a:p>
            <a:pPr>
              <a:defRPr/>
            </a:pPr>
            <a:endParaRPr lang="fr-FR"/>
          </a:p>
        </p:txBody>
      </p:sp>
      <p:sp>
        <p:nvSpPr>
          <p:cNvPr id="6" name="Espace réservé du numéro de diapositive 5"/>
          <p:cNvSpPr>
            <a:spLocks noGrp="1"/>
          </p:cNvSpPr>
          <p:nvPr>
            <p:ph type="sldNum" sz="quarter" idx="12"/>
          </p:nvPr>
        </p:nvSpPr>
        <p:spPr bwMode="auto"/>
        <p:txBody>
          <a:bodyPr/>
          <a:lstStyle/>
          <a:p>
            <a:pPr>
              <a:defRPr/>
            </a:pPr>
            <a:fld id="{6886D0D3-3C5D-914F-BC88-52EB99F21497}" type="slidenum">
              <a:rPr lang="fr-FR"/>
              <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Obj" userDrawn="1">
  <p:cSld name="Deux contenus">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CA"/>
              <a:t>Modifier le style du titre</a:t>
            </a:r>
            <a:endParaRPr lang="fr-FR"/>
          </a:p>
        </p:txBody>
      </p:sp>
      <p:sp>
        <p:nvSpPr>
          <p:cNvPr id="3" name="Espace réservé du contenu 2"/>
          <p:cNvSpPr>
            <a:spLocks noGrp="1"/>
          </p:cNvSpPr>
          <p:nvPr>
            <p:ph sz="half" idx="1"/>
          </p:nvPr>
        </p:nvSpPr>
        <p:spPr bwMode="auto">
          <a:xfrm>
            <a:off x="838200" y="1825625"/>
            <a:ext cx="5181600" cy="4351338"/>
          </a:xfrm>
        </p:spPr>
        <p:txBody>
          <a:bodyPr/>
          <a:lstStyle/>
          <a:p>
            <a:pPr lvl="0">
              <a:defRPr/>
            </a:pPr>
            <a:r>
              <a:rPr lang="fr-CA"/>
              <a:t>Cliquez pour modifier les styles du texte du masque</a:t>
            </a:r>
            <a:endParaRPr/>
          </a:p>
          <a:p>
            <a:pPr lvl="1">
              <a:defRPr/>
            </a:pPr>
            <a:r>
              <a:rPr lang="fr-CA"/>
              <a:t>Deuxième niveau</a:t>
            </a:r>
            <a:endParaRPr/>
          </a:p>
          <a:p>
            <a:pPr lvl="2">
              <a:defRPr/>
            </a:pPr>
            <a:r>
              <a:rPr lang="fr-CA"/>
              <a:t>Troisième niveau</a:t>
            </a:r>
            <a:endParaRPr/>
          </a:p>
          <a:p>
            <a:pPr lvl="3">
              <a:defRPr/>
            </a:pPr>
            <a:r>
              <a:rPr lang="fr-CA"/>
              <a:t>Quatrième niveau</a:t>
            </a:r>
            <a:endParaRPr/>
          </a:p>
          <a:p>
            <a:pPr lvl="4">
              <a:defRPr/>
            </a:pPr>
            <a:r>
              <a:rPr lang="fr-CA"/>
              <a:t>Cinquième niveau</a:t>
            </a:r>
            <a:endParaRPr lang="fr-FR"/>
          </a:p>
        </p:txBody>
      </p:sp>
      <p:sp>
        <p:nvSpPr>
          <p:cNvPr id="4" name="Espace réservé du contenu 3"/>
          <p:cNvSpPr>
            <a:spLocks noGrp="1"/>
          </p:cNvSpPr>
          <p:nvPr>
            <p:ph sz="half" idx="2"/>
          </p:nvPr>
        </p:nvSpPr>
        <p:spPr bwMode="auto">
          <a:xfrm>
            <a:off x="6172200" y="1825625"/>
            <a:ext cx="5181600" cy="4351338"/>
          </a:xfrm>
        </p:spPr>
        <p:txBody>
          <a:bodyPr/>
          <a:lstStyle/>
          <a:p>
            <a:pPr lvl="0">
              <a:defRPr/>
            </a:pPr>
            <a:r>
              <a:rPr lang="fr-CA"/>
              <a:t>Cliquez pour modifier les styles du texte du masque</a:t>
            </a:r>
            <a:endParaRPr/>
          </a:p>
          <a:p>
            <a:pPr lvl="1">
              <a:defRPr/>
            </a:pPr>
            <a:r>
              <a:rPr lang="fr-CA"/>
              <a:t>Deuxième niveau</a:t>
            </a:r>
            <a:endParaRPr/>
          </a:p>
          <a:p>
            <a:pPr lvl="2">
              <a:defRPr/>
            </a:pPr>
            <a:r>
              <a:rPr lang="fr-CA"/>
              <a:t>Troisième niveau</a:t>
            </a:r>
            <a:endParaRPr/>
          </a:p>
          <a:p>
            <a:pPr lvl="3">
              <a:defRPr/>
            </a:pPr>
            <a:r>
              <a:rPr lang="fr-CA"/>
              <a:t>Quatrième niveau</a:t>
            </a:r>
            <a:endParaRPr/>
          </a:p>
          <a:p>
            <a:pPr lvl="4">
              <a:defRPr/>
            </a:pPr>
            <a:r>
              <a:rPr lang="fr-CA"/>
              <a:t>Cinquième niveau</a:t>
            </a:r>
            <a:endParaRPr lang="fr-FR"/>
          </a:p>
        </p:txBody>
      </p:sp>
      <p:sp>
        <p:nvSpPr>
          <p:cNvPr id="5" name="Espace réservé de la date 4"/>
          <p:cNvSpPr>
            <a:spLocks noGrp="1"/>
          </p:cNvSpPr>
          <p:nvPr>
            <p:ph type="dt" sz="half" idx="10"/>
          </p:nvPr>
        </p:nvSpPr>
        <p:spPr bwMode="auto"/>
        <p:txBody>
          <a:bodyPr/>
          <a:lstStyle/>
          <a:p>
            <a:pPr>
              <a:defRPr/>
            </a:pPr>
            <a:fld id="{CEF2E154-1970-9746-ABFA-EFC4ADDA2514}" type="datetimeFigureOut">
              <a:rPr lang="fr-FR"/>
              <a:t/>
            </a:fld>
            <a:endParaRPr lang="fr-FR"/>
          </a:p>
        </p:txBody>
      </p:sp>
      <p:sp>
        <p:nvSpPr>
          <p:cNvPr id="6" name="Espace réservé du pied de page 5"/>
          <p:cNvSpPr>
            <a:spLocks noGrp="1"/>
          </p:cNvSpPr>
          <p:nvPr>
            <p:ph type="ftr" sz="quarter" idx="11"/>
          </p:nvPr>
        </p:nvSpPr>
        <p:spPr bwMode="auto"/>
        <p:txBody>
          <a:bodyPr/>
          <a:lstStyle/>
          <a:p>
            <a:pPr>
              <a:defRPr/>
            </a:pPr>
            <a:endParaRPr lang="fr-FR"/>
          </a:p>
        </p:txBody>
      </p:sp>
      <p:sp>
        <p:nvSpPr>
          <p:cNvPr id="7" name="Espace réservé du numéro de diapositive 6"/>
          <p:cNvSpPr>
            <a:spLocks noGrp="1"/>
          </p:cNvSpPr>
          <p:nvPr>
            <p:ph type="sldNum" sz="quarter" idx="12"/>
          </p:nvPr>
        </p:nvSpPr>
        <p:spPr bwMode="auto"/>
        <p:txBody>
          <a:bodyPr/>
          <a:lstStyle/>
          <a:p>
            <a:pPr>
              <a:defRPr/>
            </a:pPr>
            <a:fld id="{6886D0D3-3C5D-914F-BC88-52EB99F21497}" type="slidenum">
              <a:rPr lang="fr-FR"/>
              <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TxTwoObj" userDrawn="1">
  <p:cSld name="Comparaison">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839788" y="365125"/>
            <a:ext cx="10515600" cy="1325563"/>
          </a:xfrm>
        </p:spPr>
        <p:txBody>
          <a:bodyPr/>
          <a:lstStyle/>
          <a:p>
            <a:pPr>
              <a:defRPr/>
            </a:pPr>
            <a:r>
              <a:rPr lang="fr-CA"/>
              <a:t>Modifier le style du titre</a:t>
            </a:r>
            <a:endParaRPr lang="fr-FR"/>
          </a:p>
        </p:txBody>
      </p:sp>
      <p:sp>
        <p:nvSpPr>
          <p:cNvPr id="3" name="Espace réservé du texte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CA"/>
              <a:t>Cliquez pour modifier les styles du texte du masque</a:t>
            </a:r>
            <a:endParaRPr/>
          </a:p>
        </p:txBody>
      </p:sp>
      <p:sp>
        <p:nvSpPr>
          <p:cNvPr id="4" name="Espace réservé du contenu 3"/>
          <p:cNvSpPr>
            <a:spLocks noGrp="1"/>
          </p:cNvSpPr>
          <p:nvPr>
            <p:ph sz="half" idx="2"/>
          </p:nvPr>
        </p:nvSpPr>
        <p:spPr bwMode="auto">
          <a:xfrm>
            <a:off x="839788" y="2505074"/>
            <a:ext cx="5157787" cy="3684588"/>
          </a:xfrm>
        </p:spPr>
        <p:txBody>
          <a:bodyPr/>
          <a:lstStyle/>
          <a:p>
            <a:pPr lvl="0">
              <a:defRPr/>
            </a:pPr>
            <a:r>
              <a:rPr lang="fr-CA"/>
              <a:t>Cliquez pour modifier les styles du texte du masque</a:t>
            </a:r>
            <a:endParaRPr/>
          </a:p>
          <a:p>
            <a:pPr lvl="1">
              <a:defRPr/>
            </a:pPr>
            <a:r>
              <a:rPr lang="fr-CA"/>
              <a:t>Deuxième niveau</a:t>
            </a:r>
            <a:endParaRPr/>
          </a:p>
          <a:p>
            <a:pPr lvl="2">
              <a:defRPr/>
            </a:pPr>
            <a:r>
              <a:rPr lang="fr-CA"/>
              <a:t>Troisième niveau</a:t>
            </a:r>
            <a:endParaRPr/>
          </a:p>
          <a:p>
            <a:pPr lvl="3">
              <a:defRPr/>
            </a:pPr>
            <a:r>
              <a:rPr lang="fr-CA"/>
              <a:t>Quatrième niveau</a:t>
            </a:r>
            <a:endParaRPr/>
          </a:p>
          <a:p>
            <a:pPr lvl="4">
              <a:defRPr/>
            </a:pPr>
            <a:r>
              <a:rPr lang="fr-CA"/>
              <a:t>Cinquième niveau</a:t>
            </a:r>
            <a:endParaRPr lang="fr-FR"/>
          </a:p>
        </p:txBody>
      </p:sp>
      <p:sp>
        <p:nvSpPr>
          <p:cNvPr id="5" name="Espace réservé du texte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CA"/>
              <a:t>Cliquez pour modifier les styles du texte du masque</a:t>
            </a:r>
            <a:endParaRPr/>
          </a:p>
        </p:txBody>
      </p:sp>
      <p:sp>
        <p:nvSpPr>
          <p:cNvPr id="6" name="Espace réservé du contenu 5"/>
          <p:cNvSpPr>
            <a:spLocks noGrp="1"/>
          </p:cNvSpPr>
          <p:nvPr>
            <p:ph sz="quarter" idx="4"/>
          </p:nvPr>
        </p:nvSpPr>
        <p:spPr bwMode="auto">
          <a:xfrm>
            <a:off x="6172200" y="2505074"/>
            <a:ext cx="5183188" cy="3684588"/>
          </a:xfrm>
        </p:spPr>
        <p:txBody>
          <a:bodyPr/>
          <a:lstStyle/>
          <a:p>
            <a:pPr lvl="0">
              <a:defRPr/>
            </a:pPr>
            <a:r>
              <a:rPr lang="fr-CA"/>
              <a:t>Cliquez pour modifier les styles du texte du masque</a:t>
            </a:r>
            <a:endParaRPr/>
          </a:p>
          <a:p>
            <a:pPr lvl="1">
              <a:defRPr/>
            </a:pPr>
            <a:r>
              <a:rPr lang="fr-CA"/>
              <a:t>Deuxième niveau</a:t>
            </a:r>
            <a:endParaRPr/>
          </a:p>
          <a:p>
            <a:pPr lvl="2">
              <a:defRPr/>
            </a:pPr>
            <a:r>
              <a:rPr lang="fr-CA"/>
              <a:t>Troisième niveau</a:t>
            </a:r>
            <a:endParaRPr/>
          </a:p>
          <a:p>
            <a:pPr lvl="3">
              <a:defRPr/>
            </a:pPr>
            <a:r>
              <a:rPr lang="fr-CA"/>
              <a:t>Quatrième niveau</a:t>
            </a:r>
            <a:endParaRPr/>
          </a:p>
          <a:p>
            <a:pPr lvl="4">
              <a:defRPr/>
            </a:pPr>
            <a:r>
              <a:rPr lang="fr-CA"/>
              <a:t>Cinquième niveau</a:t>
            </a:r>
            <a:endParaRPr lang="fr-FR"/>
          </a:p>
        </p:txBody>
      </p:sp>
      <p:sp>
        <p:nvSpPr>
          <p:cNvPr id="7" name="Espace réservé de la date 6"/>
          <p:cNvSpPr>
            <a:spLocks noGrp="1"/>
          </p:cNvSpPr>
          <p:nvPr>
            <p:ph type="dt" sz="half" idx="10"/>
          </p:nvPr>
        </p:nvSpPr>
        <p:spPr bwMode="auto"/>
        <p:txBody>
          <a:bodyPr/>
          <a:lstStyle/>
          <a:p>
            <a:pPr>
              <a:defRPr/>
            </a:pPr>
            <a:fld id="{CEF2E154-1970-9746-ABFA-EFC4ADDA2514}" type="datetimeFigureOut">
              <a:rPr lang="fr-FR"/>
              <a:t/>
            </a:fld>
            <a:endParaRPr lang="fr-FR"/>
          </a:p>
        </p:txBody>
      </p:sp>
      <p:sp>
        <p:nvSpPr>
          <p:cNvPr id="8" name="Espace réservé du pied de page 7"/>
          <p:cNvSpPr>
            <a:spLocks noGrp="1"/>
          </p:cNvSpPr>
          <p:nvPr>
            <p:ph type="ftr" sz="quarter" idx="11"/>
          </p:nvPr>
        </p:nvSpPr>
        <p:spPr bwMode="auto"/>
        <p:txBody>
          <a:bodyPr/>
          <a:lstStyle/>
          <a:p>
            <a:pPr>
              <a:defRPr/>
            </a:pPr>
            <a:endParaRPr lang="fr-FR"/>
          </a:p>
        </p:txBody>
      </p:sp>
      <p:sp>
        <p:nvSpPr>
          <p:cNvPr id="9" name="Espace réservé du numéro de diapositive 8"/>
          <p:cNvSpPr>
            <a:spLocks noGrp="1"/>
          </p:cNvSpPr>
          <p:nvPr>
            <p:ph type="sldNum" sz="quarter" idx="12"/>
          </p:nvPr>
        </p:nvSpPr>
        <p:spPr bwMode="auto"/>
        <p:txBody>
          <a:bodyPr/>
          <a:lstStyle/>
          <a:p>
            <a:pPr>
              <a:defRPr/>
            </a:pPr>
            <a:fld id="{6886D0D3-3C5D-914F-BC88-52EB99F21497}" type="slidenum">
              <a:rPr lang="fr-FR"/>
              <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Only" userDrawn="1">
  <p:cSld name="Titre seul">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CA"/>
              <a:t>Modifier le style du titre</a:t>
            </a:r>
            <a:endParaRPr lang="fr-FR"/>
          </a:p>
        </p:txBody>
      </p:sp>
      <p:sp>
        <p:nvSpPr>
          <p:cNvPr id="3" name="Espace réservé de la date 2"/>
          <p:cNvSpPr>
            <a:spLocks noGrp="1"/>
          </p:cNvSpPr>
          <p:nvPr>
            <p:ph type="dt" sz="half" idx="10"/>
          </p:nvPr>
        </p:nvSpPr>
        <p:spPr bwMode="auto"/>
        <p:txBody>
          <a:bodyPr/>
          <a:lstStyle/>
          <a:p>
            <a:pPr>
              <a:defRPr/>
            </a:pPr>
            <a:fld id="{CEF2E154-1970-9746-ABFA-EFC4ADDA2514}" type="datetimeFigureOut">
              <a:rPr lang="fr-FR"/>
              <a:t/>
            </a:fld>
            <a:endParaRPr lang="fr-FR"/>
          </a:p>
        </p:txBody>
      </p:sp>
      <p:sp>
        <p:nvSpPr>
          <p:cNvPr id="4" name="Espace réservé du pied de page 3"/>
          <p:cNvSpPr>
            <a:spLocks noGrp="1"/>
          </p:cNvSpPr>
          <p:nvPr>
            <p:ph type="ftr" sz="quarter" idx="11"/>
          </p:nvPr>
        </p:nvSpPr>
        <p:spPr bwMode="auto"/>
        <p:txBody>
          <a:bodyPr/>
          <a:lstStyle/>
          <a:p>
            <a:pPr>
              <a:defRPr/>
            </a:pPr>
            <a:endParaRPr lang="fr-FR"/>
          </a:p>
        </p:txBody>
      </p:sp>
      <p:sp>
        <p:nvSpPr>
          <p:cNvPr id="5" name="Espace réservé du numéro de diapositive 4"/>
          <p:cNvSpPr>
            <a:spLocks noGrp="1"/>
          </p:cNvSpPr>
          <p:nvPr>
            <p:ph type="sldNum" sz="quarter" idx="12"/>
          </p:nvPr>
        </p:nvSpPr>
        <p:spPr bwMode="auto"/>
        <p:txBody>
          <a:bodyPr/>
          <a:lstStyle/>
          <a:p>
            <a:pPr>
              <a:defRPr/>
            </a:pPr>
            <a:fld id="{6886D0D3-3C5D-914F-BC88-52EB99F21497}" type="slidenum">
              <a:rPr lang="fr-FR"/>
              <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blank" userDrawn="1">
  <p:cSld name="Vide">
    <p:spTree>
      <p:nvGrpSpPr>
        <p:cNvPr id="1" name=""/>
        <p:cNvGrpSpPr/>
        <p:nvPr/>
      </p:nvGrpSpPr>
      <p:grpSpPr bwMode="auto">
        <a:xfrm>
          <a:off x="0" y="0"/>
          <a:ext cx="0" cy="0"/>
          <a:chOff x="0" y="0"/>
          <a:chExt cx="0" cy="0"/>
        </a:xfrm>
      </p:grpSpPr>
      <p:sp>
        <p:nvSpPr>
          <p:cNvPr id="2" name="Espace réservé de la date 1"/>
          <p:cNvSpPr>
            <a:spLocks noGrp="1"/>
          </p:cNvSpPr>
          <p:nvPr>
            <p:ph type="dt" sz="half" idx="10"/>
          </p:nvPr>
        </p:nvSpPr>
        <p:spPr bwMode="auto"/>
        <p:txBody>
          <a:bodyPr/>
          <a:lstStyle/>
          <a:p>
            <a:pPr>
              <a:defRPr/>
            </a:pPr>
            <a:fld id="{CEF2E154-1970-9746-ABFA-EFC4ADDA2514}" type="datetimeFigureOut">
              <a:rPr lang="fr-FR"/>
              <a:t/>
            </a:fld>
            <a:endParaRPr lang="fr-FR"/>
          </a:p>
        </p:txBody>
      </p:sp>
      <p:sp>
        <p:nvSpPr>
          <p:cNvPr id="3" name="Espace réservé du pied de page 2"/>
          <p:cNvSpPr>
            <a:spLocks noGrp="1"/>
          </p:cNvSpPr>
          <p:nvPr>
            <p:ph type="ftr" sz="quarter" idx="11"/>
          </p:nvPr>
        </p:nvSpPr>
        <p:spPr bwMode="auto"/>
        <p:txBody>
          <a:bodyPr/>
          <a:lstStyle/>
          <a:p>
            <a:pPr>
              <a:defRPr/>
            </a:pPr>
            <a:endParaRPr lang="fr-FR"/>
          </a:p>
        </p:txBody>
      </p:sp>
      <p:sp>
        <p:nvSpPr>
          <p:cNvPr id="4" name="Espace réservé du numéro de diapositive 3"/>
          <p:cNvSpPr>
            <a:spLocks noGrp="1"/>
          </p:cNvSpPr>
          <p:nvPr>
            <p:ph type="sldNum" sz="quarter" idx="12"/>
          </p:nvPr>
        </p:nvSpPr>
        <p:spPr bwMode="auto"/>
        <p:txBody>
          <a:bodyPr/>
          <a:lstStyle/>
          <a:p>
            <a:pPr>
              <a:defRPr/>
            </a:pPr>
            <a:fld id="{6886D0D3-3C5D-914F-BC88-52EB99F21497}" type="slidenum">
              <a:rPr lang="fr-FR"/>
              <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Tx" userDrawn="1">
  <p:cSld name="Contenu avec légend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839788" y="457200"/>
            <a:ext cx="3932237" cy="1600200"/>
          </a:xfrm>
        </p:spPr>
        <p:txBody>
          <a:bodyPr anchor="b"/>
          <a:lstStyle>
            <a:lvl1pPr>
              <a:defRPr sz="3200"/>
            </a:lvl1pPr>
          </a:lstStyle>
          <a:p>
            <a:pPr>
              <a:defRPr/>
            </a:pPr>
            <a:r>
              <a:rPr lang="fr-CA"/>
              <a:t>Modifier le style du titre</a:t>
            </a:r>
            <a:endParaRPr lang="fr-FR"/>
          </a:p>
        </p:txBody>
      </p:sp>
      <p:sp>
        <p:nvSpPr>
          <p:cNvPr id="3" name="Espace réservé du contenu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fr-CA"/>
              <a:t>Cliquez pour modifier les styles du texte du masque</a:t>
            </a:r>
            <a:endParaRPr/>
          </a:p>
          <a:p>
            <a:pPr lvl="1">
              <a:defRPr/>
            </a:pPr>
            <a:r>
              <a:rPr lang="fr-CA"/>
              <a:t>Deuxième niveau</a:t>
            </a:r>
            <a:endParaRPr/>
          </a:p>
          <a:p>
            <a:pPr lvl="2">
              <a:defRPr/>
            </a:pPr>
            <a:r>
              <a:rPr lang="fr-CA"/>
              <a:t>Troisième niveau</a:t>
            </a:r>
            <a:endParaRPr/>
          </a:p>
          <a:p>
            <a:pPr lvl="3">
              <a:defRPr/>
            </a:pPr>
            <a:r>
              <a:rPr lang="fr-CA"/>
              <a:t>Quatrième niveau</a:t>
            </a:r>
            <a:endParaRPr/>
          </a:p>
          <a:p>
            <a:pPr lvl="4">
              <a:defRPr/>
            </a:pPr>
            <a:r>
              <a:rPr lang="fr-CA"/>
              <a:t>Cinquième niveau</a:t>
            </a:r>
            <a:endParaRPr lang="fr-FR"/>
          </a:p>
        </p:txBody>
      </p:sp>
      <p:sp>
        <p:nvSpPr>
          <p:cNvPr id="4" name="Espace réservé du texte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fr-CA"/>
              <a:t>Cliquez pour modifier les styles du texte du masque</a:t>
            </a:r>
            <a:endParaRPr/>
          </a:p>
        </p:txBody>
      </p:sp>
      <p:sp>
        <p:nvSpPr>
          <p:cNvPr id="5" name="Espace réservé de la date 4"/>
          <p:cNvSpPr>
            <a:spLocks noGrp="1"/>
          </p:cNvSpPr>
          <p:nvPr>
            <p:ph type="dt" sz="half" idx="10"/>
          </p:nvPr>
        </p:nvSpPr>
        <p:spPr bwMode="auto"/>
        <p:txBody>
          <a:bodyPr/>
          <a:lstStyle/>
          <a:p>
            <a:pPr>
              <a:defRPr/>
            </a:pPr>
            <a:fld id="{CEF2E154-1970-9746-ABFA-EFC4ADDA2514}" type="datetimeFigureOut">
              <a:rPr lang="fr-FR"/>
              <a:t/>
            </a:fld>
            <a:endParaRPr lang="fr-FR"/>
          </a:p>
        </p:txBody>
      </p:sp>
      <p:sp>
        <p:nvSpPr>
          <p:cNvPr id="6" name="Espace réservé du pied de page 5"/>
          <p:cNvSpPr>
            <a:spLocks noGrp="1"/>
          </p:cNvSpPr>
          <p:nvPr>
            <p:ph type="ftr" sz="quarter" idx="11"/>
          </p:nvPr>
        </p:nvSpPr>
        <p:spPr bwMode="auto"/>
        <p:txBody>
          <a:bodyPr/>
          <a:lstStyle/>
          <a:p>
            <a:pPr>
              <a:defRPr/>
            </a:pPr>
            <a:endParaRPr lang="fr-FR"/>
          </a:p>
        </p:txBody>
      </p:sp>
      <p:sp>
        <p:nvSpPr>
          <p:cNvPr id="7" name="Espace réservé du numéro de diapositive 6"/>
          <p:cNvSpPr>
            <a:spLocks noGrp="1"/>
          </p:cNvSpPr>
          <p:nvPr>
            <p:ph type="sldNum" sz="quarter" idx="12"/>
          </p:nvPr>
        </p:nvSpPr>
        <p:spPr bwMode="auto"/>
        <p:txBody>
          <a:bodyPr/>
          <a:lstStyle/>
          <a:p>
            <a:pPr>
              <a:defRPr/>
            </a:pPr>
            <a:fld id="{6886D0D3-3C5D-914F-BC88-52EB99F21497}" type="slidenum">
              <a:rPr lang="fr-FR"/>
              <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picTx" userDrawn="1">
  <p:cSld name="Image avec légend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839788" y="457200"/>
            <a:ext cx="3932237" cy="1600200"/>
          </a:xfrm>
        </p:spPr>
        <p:txBody>
          <a:bodyPr anchor="b"/>
          <a:lstStyle>
            <a:lvl1pPr>
              <a:defRPr sz="3200"/>
            </a:lvl1pPr>
          </a:lstStyle>
          <a:p>
            <a:pPr>
              <a:defRPr/>
            </a:pPr>
            <a:r>
              <a:rPr lang="fr-CA"/>
              <a:t>Modifier le style du titre</a:t>
            </a:r>
            <a:endParaRPr lang="fr-FR"/>
          </a:p>
        </p:txBody>
      </p:sp>
      <p:sp>
        <p:nvSpPr>
          <p:cNvPr id="3" name="Espace réservé pour une image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fr-FR"/>
          </a:p>
        </p:txBody>
      </p:sp>
      <p:sp>
        <p:nvSpPr>
          <p:cNvPr id="4" name="Espace réservé du texte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fr-CA"/>
              <a:t>Cliquez pour modifier les styles du texte du masque</a:t>
            </a:r>
            <a:endParaRPr/>
          </a:p>
        </p:txBody>
      </p:sp>
      <p:sp>
        <p:nvSpPr>
          <p:cNvPr id="5" name="Espace réservé de la date 4"/>
          <p:cNvSpPr>
            <a:spLocks noGrp="1"/>
          </p:cNvSpPr>
          <p:nvPr>
            <p:ph type="dt" sz="half" idx="10"/>
          </p:nvPr>
        </p:nvSpPr>
        <p:spPr bwMode="auto"/>
        <p:txBody>
          <a:bodyPr/>
          <a:lstStyle/>
          <a:p>
            <a:pPr>
              <a:defRPr/>
            </a:pPr>
            <a:fld id="{CEF2E154-1970-9746-ABFA-EFC4ADDA2514}" type="datetimeFigureOut">
              <a:rPr lang="fr-FR"/>
              <a:t/>
            </a:fld>
            <a:endParaRPr lang="fr-FR"/>
          </a:p>
        </p:txBody>
      </p:sp>
      <p:sp>
        <p:nvSpPr>
          <p:cNvPr id="6" name="Espace réservé du pied de page 5"/>
          <p:cNvSpPr>
            <a:spLocks noGrp="1"/>
          </p:cNvSpPr>
          <p:nvPr>
            <p:ph type="ftr" sz="quarter" idx="11"/>
          </p:nvPr>
        </p:nvSpPr>
        <p:spPr bwMode="auto"/>
        <p:txBody>
          <a:bodyPr/>
          <a:lstStyle/>
          <a:p>
            <a:pPr>
              <a:defRPr/>
            </a:pPr>
            <a:endParaRPr lang="fr-FR"/>
          </a:p>
        </p:txBody>
      </p:sp>
      <p:sp>
        <p:nvSpPr>
          <p:cNvPr id="7" name="Espace réservé du numéro de diapositive 6"/>
          <p:cNvSpPr>
            <a:spLocks noGrp="1"/>
          </p:cNvSpPr>
          <p:nvPr>
            <p:ph type="sldNum" sz="quarter" idx="12"/>
          </p:nvPr>
        </p:nvSpPr>
        <p:spPr bwMode="auto"/>
        <p:txBody>
          <a:bodyPr/>
          <a:lstStyle/>
          <a:p>
            <a:pPr>
              <a:defRPr/>
            </a:pPr>
            <a:fld id="{6886D0D3-3C5D-914F-BC88-52EB99F21497}" type="slidenum">
              <a:rPr lang="fr-FR"/>
              <a:t/>
            </a:fld>
            <a:endParaRPr lang="fr-FR"/>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Ref idx="1001">
        <a:schemeClr val="bg1"/>
      </p:bgRef>
    </p:bg>
    <p:spTree>
      <p:nvGrpSpPr>
        <p:cNvPr id="1" name=""/>
        <p:cNvGrpSpPr/>
        <p:nvPr/>
      </p:nvGrpSpPr>
      <p:grpSpPr bwMode="auto">
        <a:xfrm>
          <a:off x="0" y="0"/>
          <a:ext cx="0" cy="0"/>
          <a:chOff x="0" y="0"/>
          <a:chExt cx="0" cy="0"/>
        </a:xfrm>
      </p:grpSpPr>
      <p:sp>
        <p:nvSpPr>
          <p:cNvPr id="2" name="Espace réservé du titre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fr-CA"/>
              <a:t>Modifier le style du titre</a:t>
            </a:r>
            <a:endParaRPr lang="fr-FR"/>
          </a:p>
        </p:txBody>
      </p:sp>
      <p:sp>
        <p:nvSpPr>
          <p:cNvPr id="3" name="Espace réservé du texte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fr-CA"/>
              <a:t>Cliquez pour modifier les styles du texte du masque</a:t>
            </a:r>
            <a:endParaRPr/>
          </a:p>
          <a:p>
            <a:pPr lvl="1">
              <a:defRPr/>
            </a:pPr>
            <a:r>
              <a:rPr lang="fr-CA"/>
              <a:t>Deuxième niveau</a:t>
            </a:r>
            <a:endParaRPr/>
          </a:p>
          <a:p>
            <a:pPr lvl="2">
              <a:defRPr/>
            </a:pPr>
            <a:r>
              <a:rPr lang="fr-CA"/>
              <a:t>Troisième niveau</a:t>
            </a:r>
            <a:endParaRPr/>
          </a:p>
          <a:p>
            <a:pPr lvl="3">
              <a:defRPr/>
            </a:pPr>
            <a:r>
              <a:rPr lang="fr-CA"/>
              <a:t>Quatrième niveau</a:t>
            </a:r>
            <a:endParaRPr/>
          </a:p>
          <a:p>
            <a:pPr lvl="4">
              <a:defRPr/>
            </a:pPr>
            <a:r>
              <a:rPr lang="fr-CA"/>
              <a:t>Cinquième niveau</a:t>
            </a:r>
            <a:endParaRPr lang="fr-FR"/>
          </a:p>
        </p:txBody>
      </p:sp>
      <p:sp>
        <p:nvSpPr>
          <p:cNvPr id="4" name="Espace réservé de la date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EF2E154-1970-9746-ABFA-EFC4ADDA2514}" type="datetimeFigureOut">
              <a:rPr lang="fr-FR"/>
              <a:t/>
            </a:fld>
            <a:endParaRPr lang="fr-FR"/>
          </a:p>
        </p:txBody>
      </p:sp>
      <p:sp>
        <p:nvSpPr>
          <p:cNvPr id="5" name="Espace réservé du pied de page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6" name="Espace réservé du numéro de diapositive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886D0D3-3C5D-914F-BC88-52EB99F21497}" type="slidenum">
              <a:rPr lang="fr-FR"/>
              <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10.png"/><Relationship Id="rId4" Type="http://schemas.openxmlformats.org/officeDocument/2006/relationships/image" Target="../media/image2.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pic>
        <p:nvPicPr>
          <p:cNvPr id="4" name="Image 3"/>
          <p:cNvPicPr>
            <a:picLocks noChangeAspect="1"/>
          </p:cNvPicPr>
          <p:nvPr/>
        </p:nvPicPr>
        <p:blipFill>
          <a:blip r:embed="rId2"/>
          <a:stretch/>
        </p:blipFill>
        <p:spPr bwMode="auto">
          <a:xfrm>
            <a:off x="0" y="0"/>
            <a:ext cx="12192000" cy="6858000"/>
          </a:xfrm>
          <a:prstGeom prst="rect">
            <a:avLst/>
          </a:prstGeom>
        </p:spPr>
      </p:pic>
      <p:sp>
        <p:nvSpPr>
          <p:cNvPr id="2" name="Titre 1"/>
          <p:cNvSpPr>
            <a:spLocks noGrp="1"/>
          </p:cNvSpPr>
          <p:nvPr>
            <p:ph type="ctrTitle"/>
          </p:nvPr>
        </p:nvSpPr>
        <p:spPr bwMode="auto">
          <a:xfrm>
            <a:off x="1524000" y="635346"/>
            <a:ext cx="9144000" cy="1054862"/>
          </a:xfrm>
        </p:spPr>
        <p:txBody>
          <a:bodyPr vertOverflow="overflow" horzOverflow="overflow" vert="horz" wrap="square" lIns="91440" tIns="45720" rIns="91440" bIns="45720" numCol="1" spcCol="0" rtlCol="0" fromWordArt="0" anchor="b" anchorCtr="0" forceAA="0" upright="0" compatLnSpc="0">
            <a:normAutofit fontScale="90000" lnSpcReduction="2000"/>
          </a:bodyPr>
          <a:lstStyle/>
          <a:p>
            <a:pPr>
              <a:defRPr/>
            </a:pPr>
            <a:r>
              <a:rPr lang="fr-FR" b="1">
                <a:solidFill>
                  <a:srgbClr val="004199"/>
                </a:solidFill>
                <a:latin typeface="Proxima Nova"/>
              </a:rPr>
              <a:t>Atelier 4 : Communiquer avec les Usagers</a:t>
            </a:r>
            <a:endParaRPr/>
          </a:p>
        </p:txBody>
      </p:sp>
      <p:sp>
        <p:nvSpPr>
          <p:cNvPr id="3" name="Sous-titre 2"/>
          <p:cNvSpPr>
            <a:spLocks noGrp="1"/>
          </p:cNvSpPr>
          <p:nvPr>
            <p:ph type="subTitle" idx="1"/>
          </p:nvPr>
        </p:nvSpPr>
        <p:spPr bwMode="auto">
          <a:xfrm>
            <a:off x="1524000" y="2048811"/>
            <a:ext cx="9144000" cy="1655762"/>
          </a:xfrm>
        </p:spPr>
        <p:txBody>
          <a:bodyPr>
            <a:normAutofit lnSpcReduction="10000"/>
          </a:bodyPr>
          <a:lstStyle/>
          <a:p>
            <a:pPr>
              <a:defRPr/>
            </a:pPr>
            <a:r>
              <a:rPr lang="fr-FR">
                <a:solidFill>
                  <a:srgbClr val="004199"/>
                </a:solidFill>
              </a:rPr>
              <a:t>Animé par : </a:t>
            </a:r>
            <a:endParaRPr/>
          </a:p>
          <a:p>
            <a:pPr>
              <a:defRPr/>
            </a:pPr>
            <a:r>
              <a:rPr lang="fr-FR">
                <a:solidFill>
                  <a:srgbClr val="004199"/>
                </a:solidFill>
              </a:rPr>
              <a:t>- Sylvain Derensy FEMAS HDF.</a:t>
            </a:r>
            <a:endParaRPr/>
          </a:p>
          <a:p>
            <a:pPr>
              <a:defRPr/>
            </a:pPr>
            <a:r>
              <a:rPr lang="fr-FR">
                <a:solidFill>
                  <a:srgbClr val="004199"/>
                </a:solidFill>
              </a:rPr>
              <a:t>- Richard Leblanc MSP Breteuil</a:t>
            </a:r>
            <a:endParaRPr/>
          </a:p>
          <a:p>
            <a:pPr>
              <a:defRPr/>
            </a:pPr>
            <a:endParaRPr/>
          </a:p>
        </p:txBody>
      </p:sp>
      <p:sp>
        <p:nvSpPr>
          <p:cNvPr id="8" name="ZoneTexte 7"/>
          <p:cNvSpPr txBox="1"/>
          <p:nvPr/>
        </p:nvSpPr>
        <p:spPr bwMode="auto">
          <a:xfrm>
            <a:off x="3877284" y="5497050"/>
            <a:ext cx="4437432" cy="954107"/>
          </a:xfrm>
          <a:prstGeom prst="rect">
            <a:avLst/>
          </a:prstGeom>
          <a:noFill/>
        </p:spPr>
        <p:txBody>
          <a:bodyPr wrap="square">
            <a:spAutoFit/>
          </a:bodyPr>
          <a:lstStyle/>
          <a:p>
            <a:pPr algn="ctr">
              <a:defRPr/>
            </a:pPr>
            <a:r>
              <a:rPr lang="fr-FR" sz="2800" b="1">
                <a:solidFill>
                  <a:srgbClr val="004199"/>
                </a:solidFill>
                <a:latin typeface="Proxima Nova"/>
              </a:rPr>
              <a:t>6</a:t>
            </a:r>
            <a:r>
              <a:rPr lang="fr-FR" sz="2800" b="1" baseline="30000">
                <a:solidFill>
                  <a:srgbClr val="004199"/>
                </a:solidFill>
                <a:latin typeface="Proxima Nova"/>
              </a:rPr>
              <a:t>ème</a:t>
            </a:r>
            <a:r>
              <a:rPr lang="fr-FR" sz="2800" b="1">
                <a:solidFill>
                  <a:srgbClr val="004199"/>
                </a:solidFill>
                <a:latin typeface="Proxima Nova"/>
              </a:rPr>
              <a:t> Journée régionale </a:t>
            </a:r>
            <a:endParaRPr/>
          </a:p>
          <a:p>
            <a:pPr algn="ctr">
              <a:defRPr/>
            </a:pPr>
            <a:r>
              <a:rPr lang="fr-FR" sz="2800" b="1">
                <a:solidFill>
                  <a:srgbClr val="004199"/>
                </a:solidFill>
                <a:latin typeface="Proxima Nova"/>
              </a:rPr>
              <a:t>De l’exercice coordonné</a:t>
            </a:r>
            <a:endParaRPr/>
          </a:p>
        </p:txBody>
      </p:sp>
      <p:sp>
        <p:nvSpPr>
          <p:cNvPr id="10" name="ZoneTexte 9"/>
          <p:cNvSpPr txBox="1"/>
          <p:nvPr/>
        </p:nvSpPr>
        <p:spPr bwMode="auto">
          <a:xfrm>
            <a:off x="9578340" y="5870453"/>
            <a:ext cx="2362199" cy="400110"/>
          </a:xfrm>
          <a:prstGeom prst="rect">
            <a:avLst/>
          </a:prstGeom>
          <a:noFill/>
        </p:spPr>
        <p:txBody>
          <a:bodyPr wrap="square">
            <a:spAutoFit/>
          </a:bodyPr>
          <a:lstStyle/>
          <a:p>
            <a:pPr>
              <a:defRPr/>
            </a:pPr>
            <a:r>
              <a:rPr lang="fr-FR" sz="2000" b="1">
                <a:solidFill>
                  <a:srgbClr val="E71C7B"/>
                </a:solidFill>
              </a:rPr>
              <a:t>24 </a:t>
            </a:r>
            <a:r>
              <a:rPr lang="fr-FR" sz="2000" b="1">
                <a:solidFill>
                  <a:srgbClr val="E71C7B"/>
                </a:solidFill>
                <a:latin typeface="Proxima Nova"/>
              </a:rPr>
              <a:t>novembre</a:t>
            </a:r>
            <a:r>
              <a:rPr lang="fr-FR" sz="2000" b="1">
                <a:solidFill>
                  <a:srgbClr val="E71C7B"/>
                </a:solidFill>
              </a:rPr>
              <a:t> 2023</a:t>
            </a:r>
            <a:endParaRPr/>
          </a:p>
        </p:txBody>
      </p:sp>
      <p:pic>
        <p:nvPicPr>
          <p:cNvPr id="12" name="Image 11"/>
          <p:cNvPicPr>
            <a:picLocks noChangeAspect="1"/>
          </p:cNvPicPr>
          <p:nvPr/>
        </p:nvPicPr>
        <p:blipFill>
          <a:blip r:embed="rId3"/>
          <a:stretch/>
        </p:blipFill>
        <p:spPr bwMode="auto">
          <a:xfrm>
            <a:off x="979463" y="5396295"/>
            <a:ext cx="2434297" cy="1054862"/>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993668912" name="Titre 1"/>
          <p:cNvSpPr>
            <a:spLocks noGrp="1"/>
          </p:cNvSpPr>
          <p:nvPr>
            <p:ph type="title"/>
          </p:nvPr>
        </p:nvSpPr>
        <p:spPr bwMode="auto"/>
        <p:txBody>
          <a:bodyPr/>
          <a:lstStyle/>
          <a:p>
            <a:pPr algn="ctr">
              <a:defRPr/>
            </a:pPr>
            <a:r>
              <a:rPr lang="fr-FR" b="1">
                <a:solidFill>
                  <a:srgbClr val="004199"/>
                </a:solidFill>
                <a:latin typeface="Proxima Nova"/>
              </a:rPr>
              <a:t>Résolution </a:t>
            </a:r>
            <a:r>
              <a:rPr lang="fr-FR" b="1">
                <a:solidFill>
                  <a:schemeClr val="tx1"/>
                </a:solidFill>
                <a:latin typeface="Proxima Nova"/>
              </a:rPr>
              <a:t>en groupe</a:t>
            </a:r>
            <a:r>
              <a:rPr lang="fr-FR" b="1">
                <a:solidFill>
                  <a:srgbClr val="004199"/>
                </a:solidFill>
                <a:latin typeface="Proxima Nova"/>
              </a:rPr>
              <a:t> </a:t>
            </a:r>
            <a:br>
              <a:rPr lang="fr-FR" b="1">
                <a:solidFill>
                  <a:srgbClr val="004199"/>
                </a:solidFill>
                <a:latin typeface="Proxima Nova"/>
              </a:rPr>
            </a:br>
            <a:r>
              <a:rPr lang="fr-FR" b="1">
                <a:solidFill>
                  <a:srgbClr val="004199"/>
                </a:solidFill>
                <a:latin typeface="Proxima Nova"/>
              </a:rPr>
              <a:t>la discussion experte. </a:t>
            </a:r>
            <a:r>
              <a:rPr lang="fr-FR" b="1">
                <a:latin typeface="Proxima Nova"/>
              </a:rPr>
              <a:t> </a:t>
            </a:r>
            <a:endParaRPr/>
          </a:p>
        </p:txBody>
      </p:sp>
      <p:sp>
        <p:nvSpPr>
          <p:cNvPr id="847776281" name="Espace réservé du contenu 2"/>
          <p:cNvSpPr>
            <a:spLocks noGrp="1"/>
          </p:cNvSpPr>
          <p:nvPr>
            <p:ph idx="1"/>
          </p:nvPr>
        </p:nvSpPr>
        <p:spPr bwMode="auto"/>
        <p:txBody>
          <a:bodyPr vertOverflow="overflow" horzOverflow="overflow" vert="horz" wrap="square" lIns="91440" tIns="45720" rIns="91440" bIns="45720" numCol="1" spcCol="0" rtlCol="0" fromWordArt="0" anchor="t" anchorCtr="0" forceAA="0" upright="0" compatLnSpc="0">
            <a:normAutofit/>
          </a:bodyPr>
          <a:lstStyle/>
          <a:p>
            <a:pPr marL="0" indent="0">
              <a:buNone/>
              <a:defRPr/>
            </a:pPr>
            <a:endParaRPr lang="fr-FR">
              <a:solidFill>
                <a:srgbClr val="004199"/>
              </a:solidFill>
              <a:latin typeface="Proxima Nova"/>
            </a:endParaRPr>
          </a:p>
          <a:p>
            <a:pPr marL="0" indent="0">
              <a:buNone/>
              <a:defRPr/>
            </a:pPr>
            <a:endParaRPr lang="fr-FR">
              <a:solidFill>
                <a:srgbClr val="004199"/>
              </a:solidFill>
              <a:latin typeface="Proxima Nova"/>
            </a:endParaRPr>
          </a:p>
        </p:txBody>
      </p:sp>
      <p:sp>
        <p:nvSpPr>
          <p:cNvPr id="219971713" name="Rectangle 3"/>
          <p:cNvSpPr/>
          <p:nvPr/>
        </p:nvSpPr>
        <p:spPr bwMode="auto">
          <a:xfrm>
            <a:off x="0" y="6411432"/>
            <a:ext cx="12191999" cy="446566"/>
          </a:xfrm>
          <a:prstGeom prst="rect">
            <a:avLst/>
          </a:prstGeom>
          <a:gradFill>
            <a:gsLst>
              <a:gs pos="0">
                <a:srgbClr val="D8E5F0">
                  <a:shade val="30000"/>
                  <a:satMod val="115000"/>
                </a:srgbClr>
              </a:gs>
              <a:gs pos="0">
                <a:srgbClr val="D8E5F0">
                  <a:shade val="100000"/>
                  <a:satMod val="115000"/>
                </a:srgbClr>
              </a:gs>
              <a:gs pos="98000">
                <a:schemeClr val="bg1">
                  <a:lumMod val="95000"/>
                </a:schemeClr>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748847281" name=""/>
          <p:cNvPicPr>
            <a:picLocks noChangeAspect="1"/>
          </p:cNvPicPr>
          <p:nvPr/>
        </p:nvPicPr>
        <p:blipFill>
          <a:blip r:embed="rId2"/>
          <a:stretch/>
        </p:blipFill>
        <p:spPr bwMode="auto">
          <a:xfrm flipH="0" flipV="0">
            <a:off x="1690687" y="1708389"/>
            <a:ext cx="8238742" cy="458580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458635235" name="Titre 1"/>
          <p:cNvSpPr>
            <a:spLocks noGrp="1"/>
          </p:cNvSpPr>
          <p:nvPr>
            <p:ph type="title"/>
          </p:nvPr>
        </p:nvSpPr>
        <p:spPr bwMode="auto"/>
        <p:txBody>
          <a:bodyPr/>
          <a:lstStyle/>
          <a:p>
            <a:pPr algn="ctr">
              <a:defRPr/>
            </a:pPr>
            <a:r>
              <a:rPr lang="fr-FR" b="1">
                <a:solidFill>
                  <a:srgbClr val="004199"/>
                </a:solidFill>
                <a:latin typeface="Proxima Nova"/>
              </a:rPr>
              <a:t>Résolution </a:t>
            </a:r>
            <a:r>
              <a:rPr lang="fr-FR" b="1">
                <a:solidFill>
                  <a:schemeClr val="tx1"/>
                </a:solidFill>
                <a:latin typeface="Proxima Nova"/>
              </a:rPr>
              <a:t>en groupe</a:t>
            </a:r>
            <a:r>
              <a:rPr lang="fr-FR" b="1">
                <a:solidFill>
                  <a:srgbClr val="004199"/>
                </a:solidFill>
                <a:latin typeface="Proxima Nova"/>
              </a:rPr>
              <a:t> </a:t>
            </a:r>
            <a:br>
              <a:rPr lang="fr-FR" b="1">
                <a:solidFill>
                  <a:srgbClr val="004199"/>
                </a:solidFill>
                <a:latin typeface="Proxima Nova"/>
              </a:rPr>
            </a:br>
            <a:r>
              <a:rPr lang="fr-FR" b="1">
                <a:solidFill>
                  <a:srgbClr val="004199"/>
                </a:solidFill>
                <a:latin typeface="Proxima Nova"/>
              </a:rPr>
              <a:t>la discussion experte. </a:t>
            </a:r>
            <a:r>
              <a:rPr lang="fr-FR" b="1">
                <a:latin typeface="Proxima Nova"/>
              </a:rPr>
              <a:t> </a:t>
            </a:r>
            <a:endParaRPr/>
          </a:p>
        </p:txBody>
      </p:sp>
      <p:sp>
        <p:nvSpPr>
          <p:cNvPr id="658190555" name="Espace réservé du contenu 2"/>
          <p:cNvSpPr>
            <a:spLocks noGrp="1"/>
          </p:cNvSpPr>
          <p:nvPr>
            <p:ph idx="1"/>
          </p:nvPr>
        </p:nvSpPr>
        <p:spPr bwMode="auto"/>
        <p:txBody>
          <a:bodyPr vertOverflow="overflow" horzOverflow="overflow" vert="horz" wrap="square" lIns="91440" tIns="45720" rIns="91440" bIns="45720" numCol="1" spcCol="0" rtlCol="0" fromWordArt="0" anchor="t" anchorCtr="0" forceAA="0" upright="0" compatLnSpc="0">
            <a:normAutofit/>
          </a:bodyPr>
          <a:lstStyle/>
          <a:p>
            <a:pPr marL="0" indent="0">
              <a:buNone/>
              <a:defRPr/>
            </a:pPr>
            <a:endParaRPr lang="fr-FR">
              <a:solidFill>
                <a:srgbClr val="004199"/>
              </a:solidFill>
              <a:latin typeface="Proxima Nova"/>
            </a:endParaRPr>
          </a:p>
          <a:p>
            <a:pPr marL="0" indent="0">
              <a:buNone/>
              <a:defRPr/>
            </a:pPr>
            <a:endParaRPr lang="fr-FR">
              <a:solidFill>
                <a:srgbClr val="004199"/>
              </a:solidFill>
              <a:latin typeface="Proxima Nova"/>
            </a:endParaRPr>
          </a:p>
        </p:txBody>
      </p:sp>
      <p:sp>
        <p:nvSpPr>
          <p:cNvPr id="842010778" name="Rectangle 3"/>
          <p:cNvSpPr/>
          <p:nvPr/>
        </p:nvSpPr>
        <p:spPr bwMode="auto">
          <a:xfrm>
            <a:off x="0" y="6411432"/>
            <a:ext cx="12191999" cy="446566"/>
          </a:xfrm>
          <a:prstGeom prst="rect">
            <a:avLst/>
          </a:prstGeom>
          <a:gradFill>
            <a:gsLst>
              <a:gs pos="0">
                <a:srgbClr val="D8E5F0">
                  <a:shade val="30000"/>
                  <a:satMod val="115000"/>
                </a:srgbClr>
              </a:gs>
              <a:gs pos="0">
                <a:srgbClr val="D8E5F0">
                  <a:shade val="100000"/>
                  <a:satMod val="115000"/>
                </a:srgbClr>
              </a:gs>
              <a:gs pos="98000">
                <a:schemeClr val="bg1">
                  <a:lumMod val="95000"/>
                </a:schemeClr>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1904739572" name=""/>
          <p:cNvPicPr>
            <a:picLocks noChangeAspect="1"/>
          </p:cNvPicPr>
          <p:nvPr/>
        </p:nvPicPr>
        <p:blipFill>
          <a:blip r:embed="rId2"/>
          <a:stretch/>
        </p:blipFill>
        <p:spPr bwMode="auto">
          <a:xfrm flipH="0" flipV="0">
            <a:off x="2288437" y="1590631"/>
            <a:ext cx="7715250" cy="4809859"/>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lgn="ctr">
              <a:defRPr/>
            </a:pPr>
            <a:r>
              <a:rPr lang="fr-FR" b="1">
                <a:latin typeface="Proxima Nova"/>
              </a:rPr>
              <a:t>Questions ? </a:t>
            </a:r>
            <a:endParaRPr/>
          </a:p>
        </p:txBody>
      </p:sp>
      <p:sp>
        <p:nvSpPr>
          <p:cNvPr id="3" name="Espace réservé du contenu 2"/>
          <p:cNvSpPr>
            <a:spLocks noGrp="1"/>
          </p:cNvSpPr>
          <p:nvPr>
            <p:ph idx="1"/>
          </p:nvPr>
        </p:nvSpPr>
        <p:spPr bwMode="auto"/>
        <p:txBody>
          <a:bodyPr/>
          <a:lstStyle/>
          <a:p>
            <a:pPr marL="0" indent="0">
              <a:buNone/>
              <a:defRPr/>
            </a:pPr>
            <a:r>
              <a:rPr lang="fr-FR">
                <a:solidFill>
                  <a:srgbClr val="004199"/>
                </a:solidFill>
                <a:latin typeface="Proxima Nova"/>
              </a:rPr>
              <a:t> </a:t>
            </a:r>
            <a:endParaRPr/>
          </a:p>
        </p:txBody>
      </p:sp>
      <p:sp>
        <p:nvSpPr>
          <p:cNvPr id="4" name="Rectangle 3"/>
          <p:cNvSpPr/>
          <p:nvPr/>
        </p:nvSpPr>
        <p:spPr bwMode="auto">
          <a:xfrm>
            <a:off x="0" y="6411433"/>
            <a:ext cx="12192000" cy="446567"/>
          </a:xfrm>
          <a:prstGeom prst="rect">
            <a:avLst/>
          </a:prstGeom>
          <a:gradFill>
            <a:gsLst>
              <a:gs pos="0">
                <a:srgbClr val="D8E5F0">
                  <a:shade val="30000"/>
                  <a:satMod val="115000"/>
                </a:srgbClr>
              </a:gs>
              <a:gs pos="0">
                <a:srgbClr val="D8E5F0">
                  <a:shade val="100000"/>
                  <a:satMod val="115000"/>
                </a:srgbClr>
              </a:gs>
              <a:gs pos="98000">
                <a:schemeClr val="bg1">
                  <a:lumMod val="95000"/>
                </a:schemeClr>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3" name="Espace réservé du contenu 2"/>
          <p:cNvSpPr>
            <a:spLocks noGrp="1"/>
          </p:cNvSpPr>
          <p:nvPr>
            <p:ph idx="1"/>
          </p:nvPr>
        </p:nvSpPr>
        <p:spPr bwMode="auto"/>
        <p:txBody>
          <a:bodyPr/>
          <a:lstStyle/>
          <a:p>
            <a:pPr>
              <a:defRPr/>
            </a:pPr>
            <a:endParaRPr lang="fr-FR"/>
          </a:p>
        </p:txBody>
      </p:sp>
      <p:pic>
        <p:nvPicPr>
          <p:cNvPr id="4" name="Image 3"/>
          <p:cNvPicPr>
            <a:picLocks noChangeAspect="1"/>
          </p:cNvPicPr>
          <p:nvPr/>
        </p:nvPicPr>
        <p:blipFill>
          <a:blip r:embed="rId2"/>
          <a:stretch/>
        </p:blipFill>
        <p:spPr bwMode="auto">
          <a:xfrm>
            <a:off x="0" y="0"/>
            <a:ext cx="12192000" cy="6858000"/>
          </a:xfrm>
          <a:prstGeom prst="rect">
            <a:avLst/>
          </a:prstGeom>
        </p:spPr>
      </p:pic>
      <p:sp>
        <p:nvSpPr>
          <p:cNvPr id="6" name="ZoneTexte 5"/>
          <p:cNvSpPr txBox="1"/>
          <p:nvPr/>
        </p:nvSpPr>
        <p:spPr bwMode="auto">
          <a:xfrm>
            <a:off x="548640" y="1825625"/>
            <a:ext cx="11155680" cy="1754326"/>
          </a:xfrm>
          <a:prstGeom prst="rect">
            <a:avLst/>
          </a:prstGeom>
          <a:noFill/>
        </p:spPr>
        <p:txBody>
          <a:bodyPr wrap="square">
            <a:spAutoFit/>
          </a:bodyPr>
          <a:lstStyle/>
          <a:p>
            <a:pPr algn="ctr">
              <a:defRPr/>
            </a:pPr>
            <a:r>
              <a:rPr lang="fr-FR" sz="3600" b="1">
                <a:solidFill>
                  <a:srgbClr val="004199"/>
                </a:solidFill>
                <a:latin typeface="Proxima Nova"/>
              </a:rPr>
              <a:t>Merci pour votre écoute, vos questions et échanges ! </a:t>
            </a:r>
            <a:endParaRPr/>
          </a:p>
          <a:p>
            <a:pPr algn="ctr">
              <a:defRPr/>
            </a:pPr>
            <a:r>
              <a:rPr lang="fr-FR" sz="3600" b="1">
                <a:solidFill>
                  <a:srgbClr val="004199"/>
                </a:solidFill>
                <a:latin typeface="Proxima Nova"/>
              </a:rPr>
              <a:t>Pensez à compléter le questionnaire de satisfaction disponible sur l’application Imagina ! </a:t>
            </a:r>
            <a:r>
              <a:rPr lang="fr-FR" sz="3600" b="1">
                <a:latin typeface="Proxima Nova"/>
              </a:rPr>
              <a:t> </a:t>
            </a:r>
            <a:endParaRPr lang="fr-FR" sz="3600"/>
          </a:p>
        </p:txBody>
      </p:sp>
      <p:pic>
        <p:nvPicPr>
          <p:cNvPr id="7" name="Image 6"/>
          <p:cNvPicPr>
            <a:picLocks noChangeAspect="1"/>
          </p:cNvPicPr>
          <p:nvPr/>
        </p:nvPicPr>
        <p:blipFill>
          <a:blip r:embed="rId3"/>
          <a:stretch/>
        </p:blipFill>
        <p:spPr bwMode="auto">
          <a:xfrm>
            <a:off x="5097780" y="4176554"/>
            <a:ext cx="2057400" cy="2057400"/>
          </a:xfrm>
          <a:prstGeom prst="rect">
            <a:avLst/>
          </a:prstGeom>
        </p:spPr>
      </p:pic>
      <p:pic>
        <p:nvPicPr>
          <p:cNvPr id="8" name="Image 7"/>
          <p:cNvPicPr>
            <a:picLocks noChangeAspect="1"/>
          </p:cNvPicPr>
          <p:nvPr/>
        </p:nvPicPr>
        <p:blipFill>
          <a:blip r:embed="rId4"/>
          <a:stretch/>
        </p:blipFill>
        <p:spPr bwMode="auto">
          <a:xfrm>
            <a:off x="979463" y="5396295"/>
            <a:ext cx="2434297" cy="1054862"/>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normAutofit/>
          </a:bodyPr>
          <a:lstStyle/>
          <a:p>
            <a:pPr algn="ctr">
              <a:defRPr/>
            </a:pPr>
            <a:r>
              <a:rPr lang="fr-FR" sz="4800" b="1">
                <a:solidFill>
                  <a:srgbClr val="004199"/>
                </a:solidFill>
                <a:latin typeface="Proxima Nova"/>
              </a:rPr>
              <a:t>Sommaire </a:t>
            </a:r>
            <a:endParaRPr/>
          </a:p>
        </p:txBody>
      </p:sp>
      <p:sp>
        <p:nvSpPr>
          <p:cNvPr id="3" name="Espace réservé du contenu 2"/>
          <p:cNvSpPr>
            <a:spLocks noGrp="1"/>
          </p:cNvSpPr>
          <p:nvPr>
            <p:ph idx="1"/>
          </p:nvPr>
        </p:nvSpPr>
        <p:spPr bwMode="auto"/>
        <p:txBody>
          <a:bodyPr>
            <a:normAutofit/>
          </a:bodyPr>
          <a:lstStyle/>
          <a:p>
            <a:pPr marL="0" indent="0">
              <a:buNone/>
              <a:defRPr/>
            </a:pPr>
            <a:r>
              <a:rPr lang="fr-FR" sz="3200" b="1">
                <a:solidFill>
                  <a:srgbClr val="004199"/>
                </a:solidFill>
              </a:rPr>
              <a:t>1. La construction des Schémas mentaux et des croyances </a:t>
            </a:r>
            <a:endParaRPr/>
          </a:p>
          <a:p>
            <a:pPr marL="0" indent="0">
              <a:buNone/>
              <a:defRPr/>
            </a:pPr>
            <a:r>
              <a:rPr lang="fr-FR" sz="3200" b="1">
                <a:solidFill>
                  <a:srgbClr val="004199"/>
                </a:solidFill>
              </a:rPr>
              <a:t>2. Application dans un exemple</a:t>
            </a:r>
            <a:endParaRPr/>
          </a:p>
          <a:p>
            <a:pPr marL="0" indent="0">
              <a:buNone/>
              <a:defRPr/>
            </a:pPr>
            <a:r>
              <a:rPr lang="fr-FR" sz="3200" b="1">
                <a:solidFill>
                  <a:srgbClr val="004199"/>
                </a:solidFill>
              </a:rPr>
              <a:t>3. Résolution avec la discussion experte</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lgn="ctr">
              <a:defRPr/>
            </a:pPr>
            <a:r>
              <a:rPr lang="fr-FR" b="1">
                <a:solidFill>
                  <a:srgbClr val="004199"/>
                </a:solidFill>
                <a:latin typeface="Proxima Nova"/>
              </a:rPr>
              <a:t>Les Schémas mentaux</a:t>
            </a:r>
            <a:r>
              <a:rPr lang="fr-FR" b="1">
                <a:latin typeface="Proxima Nova"/>
              </a:rPr>
              <a:t> et les croyances</a:t>
            </a:r>
            <a:endParaRPr/>
          </a:p>
        </p:txBody>
      </p:sp>
      <p:sp>
        <p:nvSpPr>
          <p:cNvPr id="3" name="Espace réservé du contenu 2"/>
          <p:cNvSpPr>
            <a:spLocks noGrp="1"/>
          </p:cNvSpPr>
          <p:nvPr>
            <p:ph idx="1"/>
          </p:nvPr>
        </p:nvSpPr>
        <p:spPr bwMode="auto"/>
        <p:txBody>
          <a:bodyPr vertOverflow="overflow" horzOverflow="overflow" vert="horz" wrap="square" lIns="91440" tIns="45720" rIns="91440" bIns="45720" numCol="1" spcCol="0" rtlCol="0" fromWordArt="0" anchor="t" anchorCtr="0" forceAA="0" upright="0" compatLnSpc="0">
            <a:normAutofit fontScale="95000" lnSpcReduction="1000"/>
          </a:bodyPr>
          <a:lstStyle/>
          <a:p>
            <a:pPr marL="0" indent="0">
              <a:buNone/>
              <a:defRPr/>
            </a:pPr>
            <a:r>
              <a:rPr lang="fr-FR">
                <a:solidFill>
                  <a:srgbClr val="004199"/>
                </a:solidFill>
                <a:latin typeface="Proxima Nova"/>
              </a:rPr>
              <a:t>Le monde qui nous entoure est complexe, plein de stimuli. </a:t>
            </a:r>
            <a:endParaRPr lang="fr-FR">
              <a:solidFill>
                <a:srgbClr val="004199"/>
              </a:solidFill>
              <a:latin typeface="Proxima Nova"/>
            </a:endParaRPr>
          </a:p>
          <a:p>
            <a:pPr marL="0" indent="0">
              <a:buNone/>
              <a:defRPr/>
            </a:pPr>
            <a:r>
              <a:rPr lang="fr-FR">
                <a:solidFill>
                  <a:srgbClr val="004199"/>
                </a:solidFill>
                <a:latin typeface="Proxima Nova"/>
              </a:rPr>
              <a:t>Nous sélectionnons les informations qui nous parviennent.</a:t>
            </a:r>
            <a:endParaRPr lang="fr-FR">
              <a:solidFill>
                <a:srgbClr val="004199"/>
              </a:solidFill>
              <a:latin typeface="Proxima Nova"/>
            </a:endParaRPr>
          </a:p>
          <a:p>
            <a:pPr marL="0" indent="0">
              <a:buNone/>
              <a:defRPr/>
            </a:pPr>
            <a:r>
              <a:rPr lang="fr-FR">
                <a:solidFill>
                  <a:srgbClr val="004199"/>
                </a:solidFill>
                <a:latin typeface="Proxima Nova"/>
              </a:rPr>
              <a:t>Pour utiliser les informations nous les interprétons, </a:t>
            </a:r>
            <a:r>
              <a:rPr lang="fr-FR" b="1">
                <a:solidFill>
                  <a:srgbClr val="004199"/>
                </a:solidFill>
                <a:latin typeface="Proxima Nova"/>
              </a:rPr>
              <a:t>le SENS.</a:t>
            </a:r>
            <a:endParaRPr lang="fr-FR">
              <a:solidFill>
                <a:srgbClr val="004199"/>
              </a:solidFill>
              <a:latin typeface="Proxima Nova"/>
            </a:endParaRPr>
          </a:p>
          <a:p>
            <a:pPr marL="0" indent="0">
              <a:buNone/>
              <a:defRPr/>
            </a:pPr>
            <a:r>
              <a:rPr lang="fr-FR">
                <a:solidFill>
                  <a:srgbClr val="004199"/>
                </a:solidFill>
                <a:latin typeface="Proxima Nova"/>
              </a:rPr>
              <a:t>Sur la base de ces interprétations nous prenons </a:t>
            </a:r>
            <a:r>
              <a:rPr lang="fr-FR" b="1">
                <a:solidFill>
                  <a:srgbClr val="004199"/>
                </a:solidFill>
                <a:latin typeface="Proxima Nova"/>
              </a:rPr>
              <a:t>les décisions.</a:t>
            </a:r>
            <a:endParaRPr lang="fr-FR">
              <a:solidFill>
                <a:srgbClr val="004199"/>
              </a:solidFill>
              <a:latin typeface="Proxima Nova"/>
            </a:endParaRPr>
          </a:p>
          <a:p>
            <a:pPr marL="0" indent="0">
              <a:buNone/>
              <a:defRPr/>
            </a:pPr>
            <a:r>
              <a:rPr lang="fr-FR">
                <a:solidFill>
                  <a:srgbClr val="004199"/>
                </a:solidFill>
                <a:latin typeface="Proxima Nova"/>
              </a:rPr>
              <a:t>Le schéma mental que l’on a construit induit ensuite une focalisation sur des informations qui sont compatibles avec celui ci.  </a:t>
            </a:r>
            <a:endParaRPr lang="fr-FR">
              <a:solidFill>
                <a:srgbClr val="004199"/>
              </a:solidFill>
              <a:latin typeface="Proxima Nova"/>
            </a:endParaRPr>
          </a:p>
          <a:p>
            <a:pPr marL="0" indent="0">
              <a:buNone/>
              <a:defRPr/>
            </a:pPr>
            <a:r>
              <a:rPr lang="fr-FR">
                <a:solidFill>
                  <a:srgbClr val="004199"/>
                </a:solidFill>
                <a:latin typeface="Proxima Nova"/>
              </a:rPr>
              <a:t>= Renforcement des croyances = Schéma mental limitant ! </a:t>
            </a:r>
            <a:endParaRPr lang="fr-FR">
              <a:solidFill>
                <a:srgbClr val="004199"/>
              </a:solidFill>
              <a:latin typeface="Proxima Nova"/>
            </a:endParaRPr>
          </a:p>
          <a:p>
            <a:pPr marL="0" indent="0">
              <a:buNone/>
              <a:defRPr/>
            </a:pPr>
            <a:r>
              <a:rPr lang="fr-FR">
                <a:solidFill>
                  <a:srgbClr val="004199"/>
                </a:solidFill>
                <a:latin typeface="Proxima Nova"/>
              </a:rPr>
              <a:t>Car les croyances peuvent être positive et stimulante ou négative et limitante. </a:t>
            </a:r>
            <a:endParaRPr lang="fr-FR"/>
          </a:p>
        </p:txBody>
      </p:sp>
      <p:sp>
        <p:nvSpPr>
          <p:cNvPr id="4" name="Rectangle 3"/>
          <p:cNvSpPr/>
          <p:nvPr/>
        </p:nvSpPr>
        <p:spPr bwMode="auto">
          <a:xfrm>
            <a:off x="0" y="6411433"/>
            <a:ext cx="12192000" cy="446567"/>
          </a:xfrm>
          <a:prstGeom prst="rect">
            <a:avLst/>
          </a:prstGeom>
          <a:gradFill>
            <a:gsLst>
              <a:gs pos="0">
                <a:srgbClr val="D8E5F0">
                  <a:shade val="30000"/>
                  <a:satMod val="115000"/>
                </a:srgbClr>
              </a:gs>
              <a:gs pos="0">
                <a:srgbClr val="D8E5F0">
                  <a:shade val="100000"/>
                  <a:satMod val="115000"/>
                </a:srgbClr>
              </a:gs>
              <a:gs pos="98000">
                <a:schemeClr val="bg1">
                  <a:lumMod val="95000"/>
                </a:schemeClr>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818852628" name="Titre 1"/>
          <p:cNvSpPr>
            <a:spLocks noGrp="1"/>
          </p:cNvSpPr>
          <p:nvPr>
            <p:ph type="title"/>
          </p:nvPr>
        </p:nvSpPr>
        <p:spPr bwMode="auto"/>
        <p:txBody>
          <a:bodyPr/>
          <a:lstStyle/>
          <a:p>
            <a:pPr algn="ctr">
              <a:defRPr/>
            </a:pPr>
            <a:r>
              <a:rPr lang="fr-FR" b="1">
                <a:solidFill>
                  <a:srgbClr val="004199"/>
                </a:solidFill>
                <a:latin typeface="Proxima Nova"/>
              </a:rPr>
              <a:t>Les Schémas mentaux</a:t>
            </a:r>
            <a:r>
              <a:rPr lang="fr-FR" b="1">
                <a:latin typeface="Proxima Nova"/>
              </a:rPr>
              <a:t> et les croyances</a:t>
            </a:r>
            <a:endParaRPr/>
          </a:p>
        </p:txBody>
      </p:sp>
      <p:sp>
        <p:nvSpPr>
          <p:cNvPr id="516400463" name="Espace réservé du contenu 2"/>
          <p:cNvSpPr>
            <a:spLocks noGrp="1"/>
          </p:cNvSpPr>
          <p:nvPr>
            <p:ph idx="1"/>
          </p:nvPr>
        </p:nvSpPr>
        <p:spPr bwMode="auto"/>
        <p:txBody>
          <a:bodyPr/>
          <a:lstStyle/>
          <a:p>
            <a:pPr marL="0" indent="0">
              <a:buNone/>
              <a:defRPr/>
            </a:pPr>
            <a:r>
              <a:rPr lang="fr-FR">
                <a:solidFill>
                  <a:srgbClr val="004199"/>
                </a:solidFill>
                <a:latin typeface="Proxima Nova"/>
              </a:rPr>
              <a:t>Paragraphe </a:t>
            </a:r>
            <a:endParaRPr/>
          </a:p>
        </p:txBody>
      </p:sp>
      <p:sp>
        <p:nvSpPr>
          <p:cNvPr id="2018489903" name="Rectangle 3"/>
          <p:cNvSpPr/>
          <p:nvPr/>
        </p:nvSpPr>
        <p:spPr bwMode="auto">
          <a:xfrm>
            <a:off x="0" y="6411432"/>
            <a:ext cx="12191999" cy="446566"/>
          </a:xfrm>
          <a:prstGeom prst="rect">
            <a:avLst/>
          </a:prstGeom>
          <a:gradFill>
            <a:gsLst>
              <a:gs pos="0">
                <a:srgbClr val="D8E5F0">
                  <a:shade val="30000"/>
                  <a:satMod val="115000"/>
                </a:srgbClr>
              </a:gs>
              <a:gs pos="0">
                <a:srgbClr val="D8E5F0">
                  <a:shade val="100000"/>
                  <a:satMod val="115000"/>
                </a:srgbClr>
              </a:gs>
              <a:gs pos="98000">
                <a:schemeClr val="bg1">
                  <a:lumMod val="95000"/>
                </a:schemeClr>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1508516369" name=""/>
          <p:cNvPicPr>
            <a:picLocks noChangeAspect="1"/>
          </p:cNvPicPr>
          <p:nvPr/>
        </p:nvPicPr>
        <p:blipFill>
          <a:blip r:embed="rId2"/>
          <a:stretch/>
        </p:blipFill>
        <p:spPr bwMode="auto">
          <a:xfrm flipH="0" flipV="0">
            <a:off x="257175" y="1825624"/>
            <a:ext cx="4984012" cy="3235236"/>
          </a:xfrm>
          <a:prstGeom prst="rect">
            <a:avLst/>
          </a:prstGeom>
        </p:spPr>
      </p:pic>
      <p:pic>
        <p:nvPicPr>
          <p:cNvPr id="1473755018" name=""/>
          <p:cNvPicPr>
            <a:picLocks noChangeAspect="1"/>
          </p:cNvPicPr>
          <p:nvPr/>
        </p:nvPicPr>
        <p:blipFill>
          <a:blip r:embed="rId3"/>
          <a:stretch/>
        </p:blipFill>
        <p:spPr bwMode="auto">
          <a:xfrm flipH="0" flipV="0">
            <a:off x="7386637" y="2214172"/>
            <a:ext cx="3379049" cy="336747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lgn="ctr">
              <a:defRPr/>
            </a:pPr>
            <a:r>
              <a:rPr lang="fr-FR" b="1">
                <a:solidFill>
                  <a:srgbClr val="004199"/>
                </a:solidFill>
                <a:latin typeface="Proxima Nova"/>
              </a:rPr>
              <a:t>Cas pratique</a:t>
            </a:r>
            <a:r>
              <a:rPr lang="fr-FR" b="1">
                <a:latin typeface="Proxima Nova"/>
              </a:rPr>
              <a:t> </a:t>
            </a:r>
            <a:endParaRPr/>
          </a:p>
        </p:txBody>
      </p:sp>
      <p:sp>
        <p:nvSpPr>
          <p:cNvPr id="3" name="Espace réservé du contenu 2"/>
          <p:cNvSpPr>
            <a:spLocks noGrp="1"/>
          </p:cNvSpPr>
          <p:nvPr>
            <p:ph idx="1"/>
          </p:nvPr>
        </p:nvSpPr>
        <p:spPr bwMode="auto"/>
        <p:txBody>
          <a:bodyPr/>
          <a:lstStyle/>
          <a:p>
            <a:pPr marL="0" indent="0">
              <a:buNone/>
              <a:defRPr/>
            </a:pPr>
            <a:r>
              <a:rPr lang="fr-FR">
                <a:solidFill>
                  <a:srgbClr val="004199"/>
                </a:solidFill>
                <a:latin typeface="Proxima Nova"/>
              </a:rPr>
              <a:t>Imaginez vous une ville du 19ème sans les moyens de communication actuels et sans police. </a:t>
            </a:r>
            <a:endParaRPr lang="fr-FR">
              <a:solidFill>
                <a:srgbClr val="004199"/>
              </a:solidFill>
              <a:latin typeface="Proxima Nova"/>
            </a:endParaRPr>
          </a:p>
          <a:p>
            <a:pPr marL="0" indent="0">
              <a:buNone/>
              <a:defRPr/>
            </a:pPr>
            <a:endParaRPr/>
          </a:p>
        </p:txBody>
      </p:sp>
      <p:sp>
        <p:nvSpPr>
          <p:cNvPr id="4" name="Rectangle 3"/>
          <p:cNvSpPr/>
          <p:nvPr/>
        </p:nvSpPr>
        <p:spPr bwMode="auto">
          <a:xfrm>
            <a:off x="0" y="6411433"/>
            <a:ext cx="12192000" cy="446567"/>
          </a:xfrm>
          <a:prstGeom prst="rect">
            <a:avLst/>
          </a:prstGeom>
          <a:gradFill>
            <a:gsLst>
              <a:gs pos="0">
                <a:srgbClr val="D8E5F0">
                  <a:shade val="30000"/>
                  <a:satMod val="115000"/>
                </a:srgbClr>
              </a:gs>
              <a:gs pos="0">
                <a:srgbClr val="D8E5F0">
                  <a:shade val="100000"/>
                  <a:satMod val="115000"/>
                </a:srgbClr>
              </a:gs>
              <a:gs pos="98000">
                <a:schemeClr val="bg1">
                  <a:lumMod val="95000"/>
                </a:schemeClr>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642020319" name=""/>
          <p:cNvPicPr>
            <a:picLocks noChangeAspect="1"/>
          </p:cNvPicPr>
          <p:nvPr/>
        </p:nvPicPr>
        <p:blipFill>
          <a:blip r:embed="rId2"/>
          <a:stretch/>
        </p:blipFill>
        <p:spPr bwMode="auto">
          <a:xfrm flipH="0" flipV="0">
            <a:off x="682590" y="2597727"/>
            <a:ext cx="10826817" cy="2706704"/>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355587061" name="Titre 1"/>
          <p:cNvSpPr>
            <a:spLocks noGrp="1"/>
          </p:cNvSpPr>
          <p:nvPr>
            <p:ph type="title"/>
          </p:nvPr>
        </p:nvSpPr>
        <p:spPr bwMode="auto"/>
        <p:txBody>
          <a:bodyPr/>
          <a:lstStyle/>
          <a:p>
            <a:pPr algn="ctr">
              <a:defRPr/>
            </a:pPr>
            <a:r>
              <a:rPr lang="fr-FR" b="1">
                <a:solidFill>
                  <a:srgbClr val="004199"/>
                </a:solidFill>
                <a:latin typeface="Proxima Nova"/>
              </a:rPr>
              <a:t>Cas pratique</a:t>
            </a:r>
            <a:r>
              <a:rPr lang="fr-FR" b="1">
                <a:latin typeface="Proxima Nova"/>
              </a:rPr>
              <a:t> </a:t>
            </a:r>
            <a:endParaRPr/>
          </a:p>
        </p:txBody>
      </p:sp>
      <p:sp>
        <p:nvSpPr>
          <p:cNvPr id="395107023" name="Espace réservé du contenu 2"/>
          <p:cNvSpPr>
            <a:spLocks noGrp="1"/>
          </p:cNvSpPr>
          <p:nvPr>
            <p:ph idx="1"/>
          </p:nvPr>
        </p:nvSpPr>
        <p:spPr bwMode="auto"/>
        <p:txBody>
          <a:bodyPr vertOverflow="overflow" horzOverflow="overflow" vert="horz" wrap="square" lIns="91440" tIns="45720" rIns="91440" bIns="45720" numCol="1" spcCol="0" rtlCol="0" fromWordArt="0" anchor="t" anchorCtr="0" forceAA="0" upright="0" compatLnSpc="0">
            <a:normAutofit fontScale="95000" lnSpcReduction="1000"/>
          </a:bodyPr>
          <a:lstStyle/>
          <a:p>
            <a:pPr marL="0" indent="0">
              <a:buNone/>
              <a:defRPr/>
            </a:pPr>
            <a:r>
              <a:rPr/>
              <a:t>On apprend suite à cette histoire que le FOU s’était échappée de l’Hôpital psychiatrique. Tout les experts s’accordent pour dire qu’il était au moment des faits dans un état de délire total et non responsable de ses actes.  </a:t>
            </a:r>
            <a:endParaRPr/>
          </a:p>
          <a:p>
            <a:pPr marL="0" indent="0">
              <a:buNone/>
              <a:defRPr/>
            </a:pPr>
            <a:r>
              <a:rPr lang="fr-FR" sz="2800" b="0" i="0" u="none" strike="noStrike" cap="none" spc="0">
                <a:solidFill>
                  <a:srgbClr val="004199"/>
                </a:solidFill>
                <a:latin typeface="Proxima Nova"/>
                <a:ea typeface="Proxima Nova"/>
                <a:cs typeface="Proxima Nova"/>
              </a:rPr>
              <a:t>De manière individuelle :</a:t>
            </a:r>
            <a:endParaRPr sz="2800">
              <a:solidFill>
                <a:srgbClr val="004199"/>
              </a:solidFill>
              <a:latin typeface="Proxima Nova"/>
            </a:endParaRPr>
          </a:p>
          <a:p>
            <a:pPr marL="0" indent="0">
              <a:buNone/>
              <a:defRPr/>
            </a:pPr>
            <a:r>
              <a:rPr lang="fr-FR" sz="2800" b="0" i="0" u="none" strike="noStrike" cap="none" spc="0">
                <a:solidFill>
                  <a:schemeClr val="tx1"/>
                </a:solidFill>
                <a:latin typeface="+mn-lt"/>
                <a:ea typeface="+mn-ea"/>
                <a:cs typeface="+mn-cs"/>
              </a:rPr>
              <a:t>Classez de 1 à 6 les personnages de l’histoire du plus responsable de la mort de la femme au moins responsable de son décès. </a:t>
            </a:r>
            <a:endParaRPr/>
          </a:p>
          <a:p>
            <a:pPr marL="0" indent="0">
              <a:buNone/>
              <a:defRPr/>
            </a:pPr>
            <a:r>
              <a:rPr/>
              <a:t>La FEMME, </a:t>
            </a:r>
            <a:r>
              <a:rPr lang="fr-FR" sz="2800" b="0" i="0" u="none" strike="noStrike" cap="none" spc="0">
                <a:solidFill>
                  <a:schemeClr val="tx1"/>
                </a:solidFill>
                <a:latin typeface="+mn-lt"/>
                <a:ea typeface="+mn-ea"/>
                <a:cs typeface="+mn-cs"/>
              </a:rPr>
              <a:t>Le MARI </a:t>
            </a:r>
            <a:r>
              <a:rPr/>
              <a:t>, </a:t>
            </a:r>
            <a:r>
              <a:rPr lang="fr-FR" sz="2800" b="0" i="0" u="none" strike="noStrike" cap="none" spc="0">
                <a:solidFill>
                  <a:schemeClr val="tx1"/>
                </a:solidFill>
                <a:latin typeface="+mn-lt"/>
                <a:ea typeface="+mn-ea"/>
                <a:cs typeface="+mn-cs"/>
              </a:rPr>
              <a:t>L’AMANT, </a:t>
            </a:r>
            <a:r>
              <a:rPr lang="fr-FR" sz="2800" b="0" i="0" u="none" strike="noStrike" cap="none" spc="0">
                <a:solidFill>
                  <a:schemeClr val="tx1"/>
                </a:solidFill>
                <a:latin typeface="+mn-lt"/>
                <a:ea typeface="+mn-ea"/>
                <a:cs typeface="+mn-cs"/>
              </a:rPr>
              <a:t>Le FOU</a:t>
            </a:r>
            <a:r>
              <a:rPr lang="fr-FR" sz="2800" b="0" i="0" u="none" strike="noStrike" cap="none" spc="0">
                <a:solidFill>
                  <a:schemeClr val="tx1"/>
                </a:solidFill>
                <a:latin typeface="Calibri"/>
                <a:ea typeface="Arial"/>
                <a:cs typeface="Arial"/>
              </a:rPr>
              <a:t>, </a:t>
            </a:r>
            <a:r>
              <a:rPr/>
              <a:t>Le BATELIER, L’AMIE.</a:t>
            </a:r>
            <a:r>
              <a:rPr/>
              <a:t> </a:t>
            </a:r>
            <a:endParaRPr/>
          </a:p>
          <a:p>
            <a:pPr marL="0" indent="0">
              <a:buNone/>
              <a:defRPr/>
            </a:pPr>
            <a:r>
              <a:rPr lang="fr-FR" sz="2800" b="0" i="0" u="none" strike="noStrike" cap="none" spc="0">
                <a:solidFill>
                  <a:srgbClr val="004199"/>
                </a:solidFill>
                <a:latin typeface="Proxima Nova"/>
                <a:ea typeface="Proxima Nova"/>
                <a:cs typeface="Proxima Nova"/>
              </a:rPr>
              <a:t>Par groupe de 10 </a:t>
            </a:r>
            <a:r>
              <a:rPr/>
              <a:t>discutez calmement pour établir un classement qui convienne à l’ensemble du groupe. </a:t>
            </a:r>
            <a:endParaRPr/>
          </a:p>
        </p:txBody>
      </p:sp>
      <p:sp>
        <p:nvSpPr>
          <p:cNvPr id="2114179724" name="Rectangle 3"/>
          <p:cNvSpPr/>
          <p:nvPr/>
        </p:nvSpPr>
        <p:spPr bwMode="auto">
          <a:xfrm>
            <a:off x="0" y="6411432"/>
            <a:ext cx="12191999" cy="446566"/>
          </a:xfrm>
          <a:prstGeom prst="rect">
            <a:avLst/>
          </a:prstGeom>
          <a:gradFill>
            <a:gsLst>
              <a:gs pos="0">
                <a:srgbClr val="D8E5F0">
                  <a:shade val="30000"/>
                  <a:satMod val="115000"/>
                </a:srgbClr>
              </a:gs>
              <a:gs pos="0">
                <a:srgbClr val="D8E5F0">
                  <a:shade val="100000"/>
                  <a:satMod val="115000"/>
                </a:srgbClr>
              </a:gs>
              <a:gs pos="98000">
                <a:schemeClr val="bg1">
                  <a:lumMod val="95000"/>
                </a:schemeClr>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lgn="ctr">
              <a:defRPr/>
            </a:pPr>
            <a:r>
              <a:rPr lang="fr-FR" b="1">
                <a:solidFill>
                  <a:srgbClr val="004199"/>
                </a:solidFill>
                <a:latin typeface="Proxima Nova"/>
              </a:rPr>
              <a:t>Résolution</a:t>
            </a:r>
            <a:r>
              <a:rPr lang="fr-FR" b="1">
                <a:latin typeface="Proxima Nova"/>
              </a:rPr>
              <a:t> en auto-analyse (ORID)</a:t>
            </a:r>
            <a:endParaRPr/>
          </a:p>
        </p:txBody>
      </p:sp>
      <p:sp>
        <p:nvSpPr>
          <p:cNvPr id="3" name="Espace réservé du contenu 2"/>
          <p:cNvSpPr>
            <a:spLocks noGrp="1"/>
          </p:cNvSpPr>
          <p:nvPr>
            <p:ph idx="1"/>
          </p:nvPr>
        </p:nvSpPr>
        <p:spPr bwMode="auto"/>
        <p:txBody>
          <a:bodyPr/>
          <a:lstStyle/>
          <a:p>
            <a:pPr marL="0" indent="0">
              <a:buNone/>
              <a:defRPr/>
            </a:pPr>
            <a:r>
              <a:rPr lang="fr-FR">
                <a:solidFill>
                  <a:srgbClr val="004199"/>
                </a:solidFill>
                <a:latin typeface="Proxima Nova"/>
              </a:rPr>
              <a:t>Paragraphe </a:t>
            </a:r>
            <a:endParaRPr/>
          </a:p>
        </p:txBody>
      </p:sp>
      <p:sp>
        <p:nvSpPr>
          <p:cNvPr id="4" name="Rectangle 3"/>
          <p:cNvSpPr/>
          <p:nvPr/>
        </p:nvSpPr>
        <p:spPr bwMode="auto">
          <a:xfrm>
            <a:off x="0" y="6411433"/>
            <a:ext cx="12192000" cy="446567"/>
          </a:xfrm>
          <a:prstGeom prst="rect">
            <a:avLst/>
          </a:prstGeom>
          <a:gradFill>
            <a:gsLst>
              <a:gs pos="0">
                <a:srgbClr val="D8E5F0">
                  <a:shade val="30000"/>
                  <a:satMod val="115000"/>
                </a:srgbClr>
              </a:gs>
              <a:gs pos="0">
                <a:srgbClr val="D8E5F0">
                  <a:shade val="100000"/>
                  <a:satMod val="115000"/>
                </a:srgbClr>
              </a:gs>
              <a:gs pos="98000">
                <a:schemeClr val="bg1">
                  <a:lumMod val="95000"/>
                </a:schemeClr>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1771851471" name=""/>
          <p:cNvPicPr>
            <a:picLocks noChangeAspect="1"/>
          </p:cNvPicPr>
          <p:nvPr/>
        </p:nvPicPr>
        <p:blipFill>
          <a:blip r:embed="rId2"/>
          <a:stretch/>
        </p:blipFill>
        <p:spPr bwMode="auto">
          <a:xfrm flipH="0" flipV="0">
            <a:off x="240562" y="1500186"/>
            <a:ext cx="11549061" cy="4725721"/>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985548851" name="Titre 1"/>
          <p:cNvSpPr>
            <a:spLocks noGrp="1"/>
          </p:cNvSpPr>
          <p:nvPr>
            <p:ph type="title"/>
          </p:nvPr>
        </p:nvSpPr>
        <p:spPr bwMode="auto"/>
        <p:txBody>
          <a:bodyPr/>
          <a:lstStyle/>
          <a:p>
            <a:pPr algn="ctr">
              <a:defRPr/>
            </a:pPr>
            <a:r>
              <a:rPr lang="fr-FR" b="1">
                <a:solidFill>
                  <a:srgbClr val="004199"/>
                </a:solidFill>
                <a:latin typeface="Proxima Nova"/>
              </a:rPr>
              <a:t>Résolution</a:t>
            </a:r>
            <a:r>
              <a:rPr lang="fr-FR" b="1">
                <a:latin typeface="Proxima Nova"/>
              </a:rPr>
              <a:t> en auto-analyse (ORID)</a:t>
            </a:r>
            <a:endParaRPr/>
          </a:p>
        </p:txBody>
      </p:sp>
      <p:sp>
        <p:nvSpPr>
          <p:cNvPr id="511403426" name="Espace réservé du contenu 2"/>
          <p:cNvSpPr>
            <a:spLocks noGrp="1"/>
          </p:cNvSpPr>
          <p:nvPr>
            <p:ph idx="1"/>
          </p:nvPr>
        </p:nvSpPr>
        <p:spPr bwMode="auto"/>
        <p:txBody>
          <a:bodyPr/>
          <a:lstStyle/>
          <a:p>
            <a:pPr marL="0" indent="0">
              <a:buNone/>
              <a:defRPr/>
            </a:pPr>
            <a:r>
              <a:rPr lang="fr-FR">
                <a:solidFill>
                  <a:srgbClr val="004199"/>
                </a:solidFill>
                <a:latin typeface="Proxima Nova"/>
              </a:rPr>
              <a:t>Paragraphe </a:t>
            </a:r>
            <a:endParaRPr/>
          </a:p>
        </p:txBody>
      </p:sp>
      <p:sp>
        <p:nvSpPr>
          <p:cNvPr id="1778495059" name="Rectangle 3"/>
          <p:cNvSpPr/>
          <p:nvPr/>
        </p:nvSpPr>
        <p:spPr bwMode="auto">
          <a:xfrm>
            <a:off x="0" y="6411432"/>
            <a:ext cx="12191999" cy="446566"/>
          </a:xfrm>
          <a:prstGeom prst="rect">
            <a:avLst/>
          </a:prstGeom>
          <a:gradFill>
            <a:gsLst>
              <a:gs pos="0">
                <a:srgbClr val="D8E5F0">
                  <a:shade val="30000"/>
                  <a:satMod val="115000"/>
                </a:srgbClr>
              </a:gs>
              <a:gs pos="0">
                <a:srgbClr val="D8E5F0">
                  <a:shade val="100000"/>
                  <a:satMod val="115000"/>
                </a:srgbClr>
              </a:gs>
              <a:gs pos="98000">
                <a:schemeClr val="bg1">
                  <a:lumMod val="95000"/>
                </a:schemeClr>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142148069" name=""/>
          <p:cNvPicPr>
            <a:picLocks noChangeAspect="1"/>
          </p:cNvPicPr>
          <p:nvPr/>
        </p:nvPicPr>
        <p:blipFill>
          <a:blip r:embed="rId2"/>
          <a:stretch/>
        </p:blipFill>
        <p:spPr bwMode="auto">
          <a:xfrm>
            <a:off x="0" y="1614006"/>
            <a:ext cx="12191999" cy="496348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lgn="ctr">
              <a:defRPr/>
            </a:pPr>
            <a:r>
              <a:rPr lang="fr-FR" b="1">
                <a:solidFill>
                  <a:srgbClr val="004199"/>
                </a:solidFill>
                <a:latin typeface="Proxima Nova"/>
              </a:rPr>
              <a:t>Résolution </a:t>
            </a:r>
            <a:r>
              <a:rPr lang="fr-FR" b="1">
                <a:solidFill>
                  <a:schemeClr val="tx1"/>
                </a:solidFill>
                <a:latin typeface="Proxima Nova"/>
              </a:rPr>
              <a:t>en groupe</a:t>
            </a:r>
            <a:r>
              <a:rPr lang="fr-FR" b="1">
                <a:solidFill>
                  <a:srgbClr val="004199"/>
                </a:solidFill>
                <a:latin typeface="Proxima Nova"/>
              </a:rPr>
              <a:t> </a:t>
            </a:r>
            <a:br>
              <a:rPr lang="fr-FR" b="1">
                <a:solidFill>
                  <a:srgbClr val="004199"/>
                </a:solidFill>
                <a:latin typeface="Proxima Nova"/>
              </a:rPr>
            </a:br>
            <a:r>
              <a:rPr lang="fr-FR" b="1">
                <a:solidFill>
                  <a:srgbClr val="004199"/>
                </a:solidFill>
                <a:latin typeface="Proxima Nova"/>
              </a:rPr>
              <a:t>la discussion experte. </a:t>
            </a:r>
            <a:r>
              <a:rPr lang="fr-FR" b="1">
                <a:latin typeface="Proxima Nova"/>
              </a:rPr>
              <a:t> </a:t>
            </a:r>
            <a:endParaRPr/>
          </a:p>
        </p:txBody>
      </p:sp>
      <p:sp>
        <p:nvSpPr>
          <p:cNvPr id="3" name="Espace réservé du contenu 2"/>
          <p:cNvSpPr>
            <a:spLocks noGrp="1"/>
          </p:cNvSpPr>
          <p:nvPr>
            <p:ph idx="1"/>
          </p:nvPr>
        </p:nvSpPr>
        <p:spPr bwMode="auto"/>
        <p:txBody>
          <a:bodyPr vertOverflow="overflow" horzOverflow="overflow" vert="horz" wrap="square" lIns="91440" tIns="45720" rIns="91440" bIns="45720" numCol="1" spcCol="0" rtlCol="0" fromWordArt="0" anchor="t" anchorCtr="0" forceAA="0" upright="0" compatLnSpc="0">
            <a:normAutofit fontScale="80000" lnSpcReduction="4000"/>
          </a:bodyPr>
          <a:lstStyle/>
          <a:p>
            <a:pPr marL="0" indent="0">
              <a:buNone/>
              <a:defRPr/>
            </a:pPr>
            <a:r>
              <a:rPr lang="fr-FR">
                <a:solidFill>
                  <a:srgbClr val="004199"/>
                </a:solidFill>
                <a:latin typeface="Proxima Nova"/>
              </a:rPr>
              <a:t>ACTIONS : </a:t>
            </a:r>
            <a:endParaRPr lang="fr-FR">
              <a:solidFill>
                <a:srgbClr val="004199"/>
              </a:solidFill>
              <a:latin typeface="Proxima Nova"/>
            </a:endParaRPr>
          </a:p>
          <a:p>
            <a:pPr>
              <a:buFont typeface="Arial"/>
              <a:buChar char="–"/>
              <a:defRPr/>
            </a:pPr>
            <a:r>
              <a:rPr lang="fr-FR">
                <a:solidFill>
                  <a:srgbClr val="004199"/>
                </a:solidFill>
                <a:latin typeface="Proxima Nova"/>
              </a:rPr>
              <a:t>Partager les uns et les autres les données (actions, paroles, informations) qui ont forgé les interprétations de chacun.</a:t>
            </a:r>
            <a:endParaRPr lang="fr-FR">
              <a:solidFill>
                <a:srgbClr val="004199"/>
              </a:solidFill>
              <a:latin typeface="Proxima Nova"/>
            </a:endParaRPr>
          </a:p>
          <a:p>
            <a:pPr>
              <a:buFont typeface="Arial"/>
              <a:buChar char="–"/>
              <a:defRPr/>
            </a:pPr>
            <a:r>
              <a:rPr lang="fr-FR">
                <a:solidFill>
                  <a:srgbClr val="004199"/>
                </a:solidFill>
                <a:latin typeface="Proxima Nova"/>
              </a:rPr>
              <a:t> Trouver ensemble les lacunes dans les données et les failles dans les raisonnements qui ont forgé les points de vue et opinions.</a:t>
            </a:r>
            <a:endParaRPr lang="fr-FR">
              <a:solidFill>
                <a:srgbClr val="004199"/>
              </a:solidFill>
              <a:latin typeface="Proxima Nova"/>
            </a:endParaRPr>
          </a:p>
          <a:p>
            <a:pPr>
              <a:buFont typeface="Arial"/>
              <a:buChar char="–"/>
              <a:defRPr/>
            </a:pPr>
            <a:endParaRPr lang="fr-FR">
              <a:solidFill>
                <a:srgbClr val="004199"/>
              </a:solidFill>
              <a:latin typeface="Proxima Nova"/>
            </a:endParaRPr>
          </a:p>
          <a:p>
            <a:pPr marL="0" indent="0">
              <a:buNone/>
              <a:defRPr/>
            </a:pPr>
            <a:r>
              <a:rPr lang="fr-FR">
                <a:solidFill>
                  <a:srgbClr val="004199"/>
                </a:solidFill>
                <a:latin typeface="Proxima Nova"/>
              </a:rPr>
              <a:t>OBJECTIFS : </a:t>
            </a:r>
            <a:endParaRPr lang="fr-FR">
              <a:solidFill>
                <a:srgbClr val="004199"/>
              </a:solidFill>
              <a:latin typeface="Proxima Nova"/>
            </a:endParaRPr>
          </a:p>
          <a:p>
            <a:pPr>
              <a:buFont typeface="Arial"/>
              <a:buChar char="–"/>
              <a:defRPr/>
            </a:pPr>
            <a:r>
              <a:rPr lang="fr-FR">
                <a:solidFill>
                  <a:srgbClr val="004199"/>
                </a:solidFill>
                <a:latin typeface="Proxima Nova"/>
              </a:rPr>
              <a:t>Expliciter son raisonnement (qui à conduit à la décision) </a:t>
            </a:r>
            <a:endParaRPr lang="fr-FR">
              <a:solidFill>
                <a:srgbClr val="004199"/>
              </a:solidFill>
              <a:latin typeface="Proxima Nova"/>
            </a:endParaRPr>
          </a:p>
          <a:p>
            <a:pPr>
              <a:buFont typeface="Arial"/>
              <a:buChar char="–"/>
              <a:defRPr/>
            </a:pPr>
            <a:r>
              <a:rPr lang="fr-FR">
                <a:solidFill>
                  <a:srgbClr val="004199"/>
                </a:solidFill>
                <a:latin typeface="Proxima Nova"/>
              </a:rPr>
              <a:t>Inviter les autres à avoir une analyse critique de ce raisonnement. </a:t>
            </a:r>
            <a:endParaRPr lang="fr-FR">
              <a:solidFill>
                <a:srgbClr val="004199"/>
              </a:solidFill>
              <a:latin typeface="Proxima Nova"/>
            </a:endParaRPr>
          </a:p>
          <a:p>
            <a:pPr>
              <a:buFont typeface="Arial"/>
              <a:buChar char="–"/>
              <a:defRPr/>
            </a:pPr>
            <a:r>
              <a:rPr lang="fr-FR">
                <a:solidFill>
                  <a:srgbClr val="004199"/>
                </a:solidFill>
                <a:latin typeface="Proxima Nova"/>
              </a:rPr>
              <a:t>MOBILISER l’intelligence collective. </a:t>
            </a:r>
            <a:endParaRPr lang="fr-FR">
              <a:solidFill>
                <a:srgbClr val="004199"/>
              </a:solidFill>
              <a:latin typeface="Proxima Nova"/>
            </a:endParaRPr>
          </a:p>
          <a:p>
            <a:pPr marL="0" indent="0">
              <a:buNone/>
              <a:defRPr/>
            </a:pPr>
            <a:endParaRPr lang="fr-FR">
              <a:solidFill>
                <a:srgbClr val="004199"/>
              </a:solidFill>
              <a:latin typeface="Proxima Nova"/>
            </a:endParaRPr>
          </a:p>
        </p:txBody>
      </p:sp>
      <p:sp>
        <p:nvSpPr>
          <p:cNvPr id="4" name="Rectangle 3"/>
          <p:cNvSpPr/>
          <p:nvPr/>
        </p:nvSpPr>
        <p:spPr bwMode="auto">
          <a:xfrm>
            <a:off x="0" y="6411433"/>
            <a:ext cx="12192000" cy="446567"/>
          </a:xfrm>
          <a:prstGeom prst="rect">
            <a:avLst/>
          </a:prstGeom>
          <a:gradFill>
            <a:gsLst>
              <a:gs pos="0">
                <a:srgbClr val="D8E5F0">
                  <a:shade val="30000"/>
                  <a:satMod val="115000"/>
                </a:srgbClr>
              </a:gs>
              <a:gs pos="0">
                <a:srgbClr val="D8E5F0">
                  <a:shade val="100000"/>
                  <a:satMod val="115000"/>
                </a:srgbClr>
              </a:gs>
              <a:gs pos="98000">
                <a:schemeClr val="bg1">
                  <a:lumMod val="95000"/>
                </a:schemeClr>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theme/_rels/theme1.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
  <TotalTime>0</TotalTime>
  <Words>0</Words>
  <Application>ONLYOFFICE/7.2.1.36</Application>
  <DocSecurity>0</DocSecurity>
  <PresentationFormat>Grand écran</PresentationFormat>
  <Paragraphs>0</Paragraphs>
  <Slides>13</Slides>
  <Notes>13</Notes>
  <HiddenSlides>0</HiddenSlides>
  <MMClips>2</MMClips>
  <ScaleCrop>0</ScaleCrop>
  <HeadingPairs>
    <vt:vector size="4" baseType="variant">
      <vt:variant>
        <vt:lpstr>Theme</vt:lpstr>
      </vt:variant>
      <vt:variant>
        <vt:i4>1</vt:i4>
      </vt:variant>
      <vt:variant>
        <vt:lpstr>Slide Titles</vt:lpstr>
      </vt:variant>
      <vt:variant>
        <vt:i4>13</vt:i4>
      </vt:variant>
    </vt:vector>
  </HeadingPairs>
  <TitlesOfParts>
    <vt:vector size="14" baseType="lpstr">
      <vt:lpstr>Theme 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Manager/>
  <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Atelier… : …………</dc:title>
  <dc:subject/>
  <dc:creator>Arline D'haudt</dc:creator>
  <cp:keywords/>
  <dc:description/>
  <dc:identifier/>
  <dc:language/>
  <cp:lastModifiedBy/>
  <cp:revision>4</cp:revision>
  <dcterms:created xsi:type="dcterms:W3CDTF">2023-09-27T07:32:26Z</dcterms:created>
  <dcterms:modified xsi:type="dcterms:W3CDTF">2023-11-21T17:34:24Z</dcterms:modified>
  <cp:category/>
  <cp:contentStatus/>
  <cp:version/>
</cp:coreProperties>
</file>