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70" r:id="rId5"/>
    <p:sldId id="263" r:id="rId6"/>
    <p:sldId id="267" r:id="rId7"/>
    <p:sldId id="269" r:id="rId8"/>
    <p:sldId id="260" r:id="rId9"/>
    <p:sldId id="262" r:id="rId10"/>
    <p:sldId id="271" r:id="rId11"/>
    <p:sldId id="274" r:id="rId12"/>
    <p:sldId id="282" r:id="rId13"/>
    <p:sldId id="283" r:id="rId14"/>
    <p:sldId id="273" r:id="rId15"/>
    <p:sldId id="275" r:id="rId16"/>
    <p:sldId id="279" r:id="rId17"/>
    <p:sldId id="265" r:id="rId18"/>
    <p:sldId id="264" r:id="rId19"/>
    <p:sldId id="272" r:id="rId20"/>
    <p:sldId id="277" r:id="rId21"/>
    <p:sldId id="27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3110"/>
    <a:srgbClr val="D8E5F0"/>
    <a:srgbClr val="004199"/>
    <a:srgbClr val="E71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66CCA-6B71-4A4B-93F4-FA52C45CBF7D}" v="1315" dt="2023-11-22T19:52:35.54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p:scale>
          <a:sx n="66" d="100"/>
          <a:sy n="66" d="100"/>
        </p:scale>
        <p:origin x="2274"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P" userId="7613367e7a776ba3" providerId="LiveId" clId="{56E66CCA-6B71-4A4B-93F4-FA52C45CBF7D}"/>
    <pc:docChg chg="undo custSel addSld delSld modSld sldOrd">
      <pc:chgData name="S P" userId="7613367e7a776ba3" providerId="LiveId" clId="{56E66CCA-6B71-4A4B-93F4-FA52C45CBF7D}" dt="2023-11-22T19:59:24.359" v="6413" actId="20577"/>
      <pc:docMkLst>
        <pc:docMk/>
      </pc:docMkLst>
      <pc:sldChg chg="del">
        <pc:chgData name="S P" userId="7613367e7a776ba3" providerId="LiveId" clId="{56E66CCA-6B71-4A4B-93F4-FA52C45CBF7D}" dt="2023-11-22T14:54:15.607" v="5287" actId="2696"/>
        <pc:sldMkLst>
          <pc:docMk/>
          <pc:sldMk cId="2398261329" sldId="257"/>
        </pc:sldMkLst>
      </pc:sldChg>
      <pc:sldChg chg="addSp delSp modSp mod addAnim delAnim modAnim">
        <pc:chgData name="S P" userId="7613367e7a776ba3" providerId="LiveId" clId="{56E66CCA-6B71-4A4B-93F4-FA52C45CBF7D}" dt="2023-11-22T19:25:30.258" v="6148" actId="1076"/>
        <pc:sldMkLst>
          <pc:docMk/>
          <pc:sldMk cId="4259681519" sldId="258"/>
        </pc:sldMkLst>
        <pc:spChg chg="mod">
          <ac:chgData name="S P" userId="7613367e7a776ba3" providerId="LiveId" clId="{56E66CCA-6B71-4A4B-93F4-FA52C45CBF7D}" dt="2023-11-21T13:44:20.058" v="4944" actId="1076"/>
          <ac:spMkLst>
            <pc:docMk/>
            <pc:sldMk cId="4259681519" sldId="258"/>
            <ac:spMk id="2" creationId="{02592115-8230-E073-9532-3E77193F6ADF}"/>
          </ac:spMkLst>
        </pc:spChg>
        <pc:spChg chg="add del">
          <ac:chgData name="S P" userId="7613367e7a776ba3" providerId="LiveId" clId="{56E66CCA-6B71-4A4B-93F4-FA52C45CBF7D}" dt="2023-11-21T13:44:45.635" v="4950" actId="478"/>
          <ac:spMkLst>
            <pc:docMk/>
            <pc:sldMk cId="4259681519" sldId="258"/>
            <ac:spMk id="3" creationId="{A30C1BB5-AB8A-2A75-03E8-2D03A9966B37}"/>
          </ac:spMkLst>
        </pc:spChg>
        <pc:spChg chg="add mod">
          <ac:chgData name="S P" userId="7613367e7a776ba3" providerId="LiveId" clId="{56E66CCA-6B71-4A4B-93F4-FA52C45CBF7D}" dt="2023-11-22T19:18:29.747" v="6083" actId="1076"/>
          <ac:spMkLst>
            <pc:docMk/>
            <pc:sldMk cId="4259681519" sldId="258"/>
            <ac:spMk id="3" creationId="{DAFA9682-D472-1F28-18E9-475819FB3F1C}"/>
          </ac:spMkLst>
        </pc:spChg>
        <pc:spChg chg="mod">
          <ac:chgData name="S P" userId="7613367e7a776ba3" providerId="LiveId" clId="{56E66CCA-6B71-4A4B-93F4-FA52C45CBF7D}" dt="2023-11-22T19:07:24.872" v="5752" actId="1076"/>
          <ac:spMkLst>
            <pc:docMk/>
            <pc:sldMk cId="4259681519" sldId="258"/>
            <ac:spMk id="4" creationId="{80275008-3C33-47FF-F232-77F2F8988188}"/>
          </ac:spMkLst>
        </pc:spChg>
        <pc:spChg chg="mod">
          <ac:chgData name="S P" userId="7613367e7a776ba3" providerId="LiveId" clId="{56E66CCA-6B71-4A4B-93F4-FA52C45CBF7D}" dt="2023-11-22T14:35:42.823" v="5207" actId="1076"/>
          <ac:spMkLst>
            <pc:docMk/>
            <pc:sldMk cId="4259681519" sldId="258"/>
            <ac:spMk id="5" creationId="{A47A68A4-E731-4C8E-A4E1-283CE5A66F55}"/>
          </ac:spMkLst>
        </pc:spChg>
        <pc:spChg chg="mod">
          <ac:chgData name="S P" userId="7613367e7a776ba3" providerId="LiveId" clId="{56E66CCA-6B71-4A4B-93F4-FA52C45CBF7D}" dt="2023-11-22T14:57:27.769" v="5320" actId="207"/>
          <ac:spMkLst>
            <pc:docMk/>
            <pc:sldMk cId="4259681519" sldId="258"/>
            <ac:spMk id="6" creationId="{5885A261-5C30-FA8A-DC46-1671AD10F7EB}"/>
          </ac:spMkLst>
        </pc:spChg>
        <pc:spChg chg="del mod">
          <ac:chgData name="S P" userId="7613367e7a776ba3" providerId="LiveId" clId="{56E66CCA-6B71-4A4B-93F4-FA52C45CBF7D}" dt="2023-11-22T14:38:12.722" v="5233" actId="478"/>
          <ac:spMkLst>
            <pc:docMk/>
            <pc:sldMk cId="4259681519" sldId="258"/>
            <ac:spMk id="7" creationId="{5DF4D382-09F0-6686-42A8-E1B1C91A6DE6}"/>
          </ac:spMkLst>
        </pc:spChg>
        <pc:spChg chg="add del mod ord">
          <ac:chgData name="S P" userId="7613367e7a776ba3" providerId="LiveId" clId="{56E66CCA-6B71-4A4B-93F4-FA52C45CBF7D}" dt="2023-11-22T14:46:28.875" v="5271" actId="478"/>
          <ac:spMkLst>
            <pc:docMk/>
            <pc:sldMk cId="4259681519" sldId="258"/>
            <ac:spMk id="8" creationId="{3A515E37-D19E-7B41-FE53-ACD0DE2498F8}"/>
          </ac:spMkLst>
        </pc:spChg>
        <pc:spChg chg="del mod">
          <ac:chgData name="S P" userId="7613367e7a776ba3" providerId="LiveId" clId="{56E66CCA-6B71-4A4B-93F4-FA52C45CBF7D}" dt="2023-11-22T14:38:59.088" v="5241" actId="478"/>
          <ac:spMkLst>
            <pc:docMk/>
            <pc:sldMk cId="4259681519" sldId="258"/>
            <ac:spMk id="9" creationId="{0981F9DF-E53E-7D4F-0721-B3F121DD8514}"/>
          </ac:spMkLst>
        </pc:spChg>
        <pc:spChg chg="del mod ord">
          <ac:chgData name="S P" userId="7613367e7a776ba3" providerId="LiveId" clId="{56E66CCA-6B71-4A4B-93F4-FA52C45CBF7D}" dt="2023-11-22T14:39:52.744" v="5244" actId="478"/>
          <ac:spMkLst>
            <pc:docMk/>
            <pc:sldMk cId="4259681519" sldId="258"/>
            <ac:spMk id="10" creationId="{00B7B7B9-4281-CF8E-67D2-8D684D8CFE83}"/>
          </ac:spMkLst>
        </pc:spChg>
        <pc:spChg chg="del mod">
          <ac:chgData name="S P" userId="7613367e7a776ba3" providerId="LiveId" clId="{56E66CCA-6B71-4A4B-93F4-FA52C45CBF7D}" dt="2023-11-22T14:45:56.515" v="5267" actId="478"/>
          <ac:spMkLst>
            <pc:docMk/>
            <pc:sldMk cId="4259681519" sldId="258"/>
            <ac:spMk id="11" creationId="{E320A76B-52C0-3159-D660-8F500BF742EE}"/>
          </ac:spMkLst>
        </pc:spChg>
        <pc:spChg chg="del mod ord">
          <ac:chgData name="S P" userId="7613367e7a776ba3" providerId="LiveId" clId="{56E66CCA-6B71-4A4B-93F4-FA52C45CBF7D}" dt="2023-11-22T14:40:31.365" v="5249" actId="478"/>
          <ac:spMkLst>
            <pc:docMk/>
            <pc:sldMk cId="4259681519" sldId="258"/>
            <ac:spMk id="12" creationId="{9F7E4AD0-37C5-4E84-2B68-9A74CB558865}"/>
          </ac:spMkLst>
        </pc:spChg>
        <pc:spChg chg="add mod">
          <ac:chgData name="S P" userId="7613367e7a776ba3" providerId="LiveId" clId="{56E66CCA-6B71-4A4B-93F4-FA52C45CBF7D}" dt="2023-11-22T17:06:39.042" v="5462" actId="1076"/>
          <ac:spMkLst>
            <pc:docMk/>
            <pc:sldMk cId="4259681519" sldId="258"/>
            <ac:spMk id="13" creationId="{24C9E80E-C316-8B5F-7CF8-4B4519D13C8C}"/>
          </ac:spMkLst>
        </pc:spChg>
        <pc:spChg chg="add del">
          <ac:chgData name="S P" userId="7613367e7a776ba3" providerId="LiveId" clId="{56E66CCA-6B71-4A4B-93F4-FA52C45CBF7D}" dt="2023-11-21T13:45:12.111" v="4952" actId="478"/>
          <ac:spMkLst>
            <pc:docMk/>
            <pc:sldMk cId="4259681519" sldId="258"/>
            <ac:spMk id="13" creationId="{AAF9BF70-4E05-5BAA-BB51-F4AE086B5ED8}"/>
          </ac:spMkLst>
        </pc:spChg>
        <pc:spChg chg="del mod">
          <ac:chgData name="S P" userId="7613367e7a776ba3" providerId="LiveId" clId="{56E66CCA-6B71-4A4B-93F4-FA52C45CBF7D}" dt="2023-11-22T14:40:46.452" v="5251" actId="478"/>
          <ac:spMkLst>
            <pc:docMk/>
            <pc:sldMk cId="4259681519" sldId="258"/>
            <ac:spMk id="14" creationId="{65A75054-83B1-CB62-EAD6-4301EB58B19B}"/>
          </ac:spMkLst>
        </pc:spChg>
        <pc:spChg chg="del mod ord">
          <ac:chgData name="S P" userId="7613367e7a776ba3" providerId="LiveId" clId="{56E66CCA-6B71-4A4B-93F4-FA52C45CBF7D}" dt="2023-11-22T14:41:35.550" v="5252" actId="478"/>
          <ac:spMkLst>
            <pc:docMk/>
            <pc:sldMk cId="4259681519" sldId="258"/>
            <ac:spMk id="15" creationId="{86EC7F84-3F92-D394-4263-11F743957FCE}"/>
          </ac:spMkLst>
        </pc:spChg>
        <pc:spChg chg="del mod ord">
          <ac:chgData name="S P" userId="7613367e7a776ba3" providerId="LiveId" clId="{56E66CCA-6B71-4A4B-93F4-FA52C45CBF7D}" dt="2023-11-22T14:40:12.027" v="5247" actId="478"/>
          <ac:spMkLst>
            <pc:docMk/>
            <pc:sldMk cId="4259681519" sldId="258"/>
            <ac:spMk id="16" creationId="{F450B221-E196-532A-E811-C34FBEB6B7B6}"/>
          </ac:spMkLst>
        </pc:spChg>
        <pc:spChg chg="del mod">
          <ac:chgData name="S P" userId="7613367e7a776ba3" providerId="LiveId" clId="{56E66CCA-6B71-4A4B-93F4-FA52C45CBF7D}" dt="2023-11-22T14:38:38.888" v="5238" actId="478"/>
          <ac:spMkLst>
            <pc:docMk/>
            <pc:sldMk cId="4259681519" sldId="258"/>
            <ac:spMk id="17" creationId="{D6CBB67A-C1AB-D27F-C394-75628DC7B383}"/>
          </ac:spMkLst>
        </pc:spChg>
        <pc:spChg chg="del mod ord">
          <ac:chgData name="S P" userId="7613367e7a776ba3" providerId="LiveId" clId="{56E66CCA-6B71-4A4B-93F4-FA52C45CBF7D}" dt="2023-11-22T14:43:06.803" v="5260" actId="478"/>
          <ac:spMkLst>
            <pc:docMk/>
            <pc:sldMk cId="4259681519" sldId="258"/>
            <ac:spMk id="18" creationId="{E0C6AF86-FC38-691F-9C82-A311E558849C}"/>
          </ac:spMkLst>
        </pc:spChg>
        <pc:spChg chg="del mod ord">
          <ac:chgData name="S P" userId="7613367e7a776ba3" providerId="LiveId" clId="{56E66CCA-6B71-4A4B-93F4-FA52C45CBF7D}" dt="2023-11-22T14:45:08.714" v="5265" actId="478"/>
          <ac:spMkLst>
            <pc:docMk/>
            <pc:sldMk cId="4259681519" sldId="258"/>
            <ac:spMk id="19" creationId="{B6498788-6DA2-3F90-3F0A-52B16E2E54CD}"/>
          </ac:spMkLst>
        </pc:spChg>
        <pc:spChg chg="add mod">
          <ac:chgData name="S P" userId="7613367e7a776ba3" providerId="LiveId" clId="{56E66CCA-6B71-4A4B-93F4-FA52C45CBF7D}" dt="2023-11-22T19:18:33.899" v="6084" actId="1076"/>
          <ac:spMkLst>
            <pc:docMk/>
            <pc:sldMk cId="4259681519" sldId="258"/>
            <ac:spMk id="20" creationId="{373ACCA9-1C2A-9346-A7B8-03B1BEE0959E}"/>
          </ac:spMkLst>
        </pc:spChg>
        <pc:spChg chg="add mod">
          <ac:chgData name="S P" userId="7613367e7a776ba3" providerId="LiveId" clId="{56E66CCA-6B71-4A4B-93F4-FA52C45CBF7D}" dt="2023-11-22T19:11:51.468" v="5920" actId="20577"/>
          <ac:spMkLst>
            <pc:docMk/>
            <pc:sldMk cId="4259681519" sldId="258"/>
            <ac:spMk id="21" creationId="{7371394C-E625-282E-889D-D7E6418CFFE3}"/>
          </ac:spMkLst>
        </pc:spChg>
        <pc:spChg chg="del mod">
          <ac:chgData name="S P" userId="7613367e7a776ba3" providerId="LiveId" clId="{56E66CCA-6B71-4A4B-93F4-FA52C45CBF7D}" dt="2023-11-22T14:42:36.635" v="5254" actId="478"/>
          <ac:spMkLst>
            <pc:docMk/>
            <pc:sldMk cId="4259681519" sldId="258"/>
            <ac:spMk id="22" creationId="{B06CB9E9-F20B-72F5-67CC-20EA85858815}"/>
          </ac:spMkLst>
        </pc:spChg>
        <pc:spChg chg="del mod ord">
          <ac:chgData name="S P" userId="7613367e7a776ba3" providerId="LiveId" clId="{56E66CCA-6B71-4A4B-93F4-FA52C45CBF7D}" dt="2023-11-22T14:42:54.270" v="5258" actId="478"/>
          <ac:spMkLst>
            <pc:docMk/>
            <pc:sldMk cId="4259681519" sldId="258"/>
            <ac:spMk id="23" creationId="{D4B609C4-1CB9-A12A-B022-2EA6DBA467D3}"/>
          </ac:spMkLst>
        </pc:spChg>
        <pc:spChg chg="del mod ord">
          <ac:chgData name="S P" userId="7613367e7a776ba3" providerId="LiveId" clId="{56E66CCA-6B71-4A4B-93F4-FA52C45CBF7D}" dt="2023-11-22T14:47:49.489" v="5275" actId="478"/>
          <ac:spMkLst>
            <pc:docMk/>
            <pc:sldMk cId="4259681519" sldId="258"/>
            <ac:spMk id="24" creationId="{62B61163-EC8F-BEDE-D25A-110C95B22BE5}"/>
          </ac:spMkLst>
        </pc:spChg>
        <pc:spChg chg="del mod">
          <ac:chgData name="S P" userId="7613367e7a776ba3" providerId="LiveId" clId="{56E66CCA-6B71-4A4B-93F4-FA52C45CBF7D}" dt="2023-11-22T14:51:46.185" v="5285" actId="478"/>
          <ac:spMkLst>
            <pc:docMk/>
            <pc:sldMk cId="4259681519" sldId="258"/>
            <ac:spMk id="25" creationId="{903A1382-6A49-37BC-7E6A-2C09AAC43D21}"/>
          </ac:spMkLst>
        </pc:spChg>
        <pc:spChg chg="del mod">
          <ac:chgData name="S P" userId="7613367e7a776ba3" providerId="LiveId" clId="{56E66CCA-6B71-4A4B-93F4-FA52C45CBF7D}" dt="2023-11-22T14:50:54.300" v="5280" actId="478"/>
          <ac:spMkLst>
            <pc:docMk/>
            <pc:sldMk cId="4259681519" sldId="258"/>
            <ac:spMk id="26" creationId="{E2C48015-3117-5771-2F33-A9DEA4E36948}"/>
          </ac:spMkLst>
        </pc:spChg>
        <pc:spChg chg="del mod">
          <ac:chgData name="S P" userId="7613367e7a776ba3" providerId="LiveId" clId="{56E66CCA-6B71-4A4B-93F4-FA52C45CBF7D}" dt="2023-11-22T14:51:45.234" v="5284" actId="478"/>
          <ac:spMkLst>
            <pc:docMk/>
            <pc:sldMk cId="4259681519" sldId="258"/>
            <ac:spMk id="27" creationId="{8FF581EE-D431-9066-B874-BF2392BF2695}"/>
          </ac:spMkLst>
        </pc:spChg>
        <pc:spChg chg="del mod">
          <ac:chgData name="S P" userId="7613367e7a776ba3" providerId="LiveId" clId="{56E66CCA-6B71-4A4B-93F4-FA52C45CBF7D}" dt="2023-11-22T14:47:15.787" v="5273" actId="478"/>
          <ac:spMkLst>
            <pc:docMk/>
            <pc:sldMk cId="4259681519" sldId="258"/>
            <ac:spMk id="28" creationId="{05C6FEF8-02C0-A6A3-7B68-1D6C7FED0FB9}"/>
          </ac:spMkLst>
        </pc:spChg>
        <pc:spChg chg="del mod">
          <ac:chgData name="S P" userId="7613367e7a776ba3" providerId="LiveId" clId="{56E66CCA-6B71-4A4B-93F4-FA52C45CBF7D}" dt="2023-11-22T14:50:18.430" v="5279" actId="478"/>
          <ac:spMkLst>
            <pc:docMk/>
            <pc:sldMk cId="4259681519" sldId="258"/>
            <ac:spMk id="29" creationId="{B0F9FB74-9A9A-9DFB-E570-28C06C0BD412}"/>
          </ac:spMkLst>
        </pc:spChg>
        <pc:spChg chg="add mod">
          <ac:chgData name="S P" userId="7613367e7a776ba3" providerId="LiveId" clId="{56E66CCA-6B71-4A4B-93F4-FA52C45CBF7D}" dt="2023-11-22T19:19:18.457" v="6093" actId="1076"/>
          <ac:spMkLst>
            <pc:docMk/>
            <pc:sldMk cId="4259681519" sldId="258"/>
            <ac:spMk id="30" creationId="{B6EF0641-2371-6C84-D9D5-288F3AB50D4E}"/>
          </ac:spMkLst>
        </pc:spChg>
        <pc:spChg chg="del mod">
          <ac:chgData name="S P" userId="7613367e7a776ba3" providerId="LiveId" clId="{56E66CCA-6B71-4A4B-93F4-FA52C45CBF7D}" dt="2023-11-14T08:57:49.122" v="9" actId="21"/>
          <ac:spMkLst>
            <pc:docMk/>
            <pc:sldMk cId="4259681519" sldId="258"/>
            <ac:spMk id="30" creationId="{E9973C84-FC67-7FF6-A1C4-3781CAEF9836}"/>
          </ac:spMkLst>
        </pc:spChg>
        <pc:spChg chg="add mod">
          <ac:chgData name="S P" userId="7613367e7a776ba3" providerId="LiveId" clId="{56E66CCA-6B71-4A4B-93F4-FA52C45CBF7D}" dt="2023-11-22T19:13:04.418" v="5930" actId="1076"/>
          <ac:spMkLst>
            <pc:docMk/>
            <pc:sldMk cId="4259681519" sldId="258"/>
            <ac:spMk id="31" creationId="{FE9D083B-1793-E225-2B16-0FBA66A63CA3}"/>
          </ac:spMkLst>
        </pc:spChg>
        <pc:spChg chg="add mod">
          <ac:chgData name="S P" userId="7613367e7a776ba3" providerId="LiveId" clId="{56E66CCA-6B71-4A4B-93F4-FA52C45CBF7D}" dt="2023-11-22T19:19:14.377" v="6092" actId="1076"/>
          <ac:spMkLst>
            <pc:docMk/>
            <pc:sldMk cId="4259681519" sldId="258"/>
            <ac:spMk id="32" creationId="{3A5BDA37-8398-AF07-C168-8AED84FE3E29}"/>
          </ac:spMkLst>
        </pc:spChg>
        <pc:spChg chg="add mod">
          <ac:chgData name="S P" userId="7613367e7a776ba3" providerId="LiveId" clId="{56E66CCA-6B71-4A4B-93F4-FA52C45CBF7D}" dt="2023-11-22T19:12:56.985" v="5929" actId="1076"/>
          <ac:spMkLst>
            <pc:docMk/>
            <pc:sldMk cId="4259681519" sldId="258"/>
            <ac:spMk id="33" creationId="{88FDC958-FC91-29C1-B295-CC93FE0BACE1}"/>
          </ac:spMkLst>
        </pc:spChg>
        <pc:spChg chg="add mod">
          <ac:chgData name="S P" userId="7613367e7a776ba3" providerId="LiveId" clId="{56E66CCA-6B71-4A4B-93F4-FA52C45CBF7D}" dt="2023-11-22T19:19:09.073" v="6091" actId="1076"/>
          <ac:spMkLst>
            <pc:docMk/>
            <pc:sldMk cId="4259681519" sldId="258"/>
            <ac:spMk id="34" creationId="{C58D6F6B-D4B2-9815-9B0D-DC58E6F6B0FB}"/>
          </ac:spMkLst>
        </pc:spChg>
        <pc:spChg chg="add mod">
          <ac:chgData name="S P" userId="7613367e7a776ba3" providerId="LiveId" clId="{56E66CCA-6B71-4A4B-93F4-FA52C45CBF7D}" dt="2023-11-22T19:12:49.854" v="5928" actId="1076"/>
          <ac:spMkLst>
            <pc:docMk/>
            <pc:sldMk cId="4259681519" sldId="258"/>
            <ac:spMk id="35" creationId="{7941BB74-BD29-5AA1-D3F5-8AED97A98EC6}"/>
          </ac:spMkLst>
        </pc:spChg>
        <pc:spChg chg="add mod">
          <ac:chgData name="S P" userId="7613367e7a776ba3" providerId="LiveId" clId="{56E66CCA-6B71-4A4B-93F4-FA52C45CBF7D}" dt="2023-11-22T19:19:04.409" v="6090" actId="1076"/>
          <ac:spMkLst>
            <pc:docMk/>
            <pc:sldMk cId="4259681519" sldId="258"/>
            <ac:spMk id="36" creationId="{5E38627B-4835-9275-5C6D-E146344E67E5}"/>
          </ac:spMkLst>
        </pc:spChg>
        <pc:spChg chg="add mod">
          <ac:chgData name="S P" userId="7613367e7a776ba3" providerId="LiveId" clId="{56E66CCA-6B71-4A4B-93F4-FA52C45CBF7D}" dt="2023-11-22T19:12:43.696" v="5927" actId="1076"/>
          <ac:spMkLst>
            <pc:docMk/>
            <pc:sldMk cId="4259681519" sldId="258"/>
            <ac:spMk id="37" creationId="{76EAE7BE-B236-11C7-0BF5-8D4307F87993}"/>
          </ac:spMkLst>
        </pc:spChg>
        <pc:spChg chg="add mod">
          <ac:chgData name="S P" userId="7613367e7a776ba3" providerId="LiveId" clId="{56E66CCA-6B71-4A4B-93F4-FA52C45CBF7D}" dt="2023-11-22T19:19:00.538" v="6089" actId="1076"/>
          <ac:spMkLst>
            <pc:docMk/>
            <pc:sldMk cId="4259681519" sldId="258"/>
            <ac:spMk id="38" creationId="{459AA26A-884A-6E8A-6837-7BFCB0AA82DA}"/>
          </ac:spMkLst>
        </pc:spChg>
        <pc:spChg chg="add mod">
          <ac:chgData name="S P" userId="7613367e7a776ba3" providerId="LiveId" clId="{56E66CCA-6B71-4A4B-93F4-FA52C45CBF7D}" dt="2023-11-22T19:12:31.876" v="5925" actId="1076"/>
          <ac:spMkLst>
            <pc:docMk/>
            <pc:sldMk cId="4259681519" sldId="258"/>
            <ac:spMk id="39" creationId="{41224659-ACAA-645B-C0A5-EE4C884756D3}"/>
          </ac:spMkLst>
        </pc:spChg>
        <pc:spChg chg="add mod">
          <ac:chgData name="S P" userId="7613367e7a776ba3" providerId="LiveId" clId="{56E66CCA-6B71-4A4B-93F4-FA52C45CBF7D}" dt="2023-11-22T19:12:25.200" v="5924" actId="1076"/>
          <ac:spMkLst>
            <pc:docMk/>
            <pc:sldMk cId="4259681519" sldId="258"/>
            <ac:spMk id="40" creationId="{8732D2CA-0B7A-1EEE-9BFE-81FAF288353F}"/>
          </ac:spMkLst>
        </pc:spChg>
        <pc:spChg chg="add mod">
          <ac:chgData name="S P" userId="7613367e7a776ba3" providerId="LiveId" clId="{56E66CCA-6B71-4A4B-93F4-FA52C45CBF7D}" dt="2023-11-22T19:18:55.688" v="6088" actId="1076"/>
          <ac:spMkLst>
            <pc:docMk/>
            <pc:sldMk cId="4259681519" sldId="258"/>
            <ac:spMk id="41" creationId="{F86B19DE-8F7C-5A1D-FE30-4403FE0EF329}"/>
          </ac:spMkLst>
        </pc:spChg>
        <pc:spChg chg="add mod">
          <ac:chgData name="S P" userId="7613367e7a776ba3" providerId="LiveId" clId="{56E66CCA-6B71-4A4B-93F4-FA52C45CBF7D}" dt="2023-11-22T19:13:09.946" v="5931" actId="1076"/>
          <ac:spMkLst>
            <pc:docMk/>
            <pc:sldMk cId="4259681519" sldId="258"/>
            <ac:spMk id="42" creationId="{EFCB0278-2179-128F-E45F-E62B33EE713C}"/>
          </ac:spMkLst>
        </pc:spChg>
        <pc:spChg chg="add mod">
          <ac:chgData name="S P" userId="7613367e7a776ba3" providerId="LiveId" clId="{56E66CCA-6B71-4A4B-93F4-FA52C45CBF7D}" dt="2023-11-22T19:19:32.790" v="6094" actId="1076"/>
          <ac:spMkLst>
            <pc:docMk/>
            <pc:sldMk cId="4259681519" sldId="258"/>
            <ac:spMk id="43" creationId="{ADA93ED7-6B1F-023B-F7CD-1CFF720D6BE3}"/>
          </ac:spMkLst>
        </pc:spChg>
        <pc:spChg chg="add del">
          <ac:chgData name="S P" userId="7613367e7a776ba3" providerId="LiveId" clId="{56E66CCA-6B71-4A4B-93F4-FA52C45CBF7D}" dt="2023-11-22T18:38:35.587" v="5578" actId="22"/>
          <ac:spMkLst>
            <pc:docMk/>
            <pc:sldMk cId="4259681519" sldId="258"/>
            <ac:spMk id="45" creationId="{2F446524-B1EB-4370-3CF9-211A11B0B877}"/>
          </ac:spMkLst>
        </pc:spChg>
        <pc:spChg chg="add mod">
          <ac:chgData name="S P" userId="7613367e7a776ba3" providerId="LiveId" clId="{56E66CCA-6B71-4A4B-93F4-FA52C45CBF7D}" dt="2023-11-22T19:12:18.136" v="5923" actId="1076"/>
          <ac:spMkLst>
            <pc:docMk/>
            <pc:sldMk cId="4259681519" sldId="258"/>
            <ac:spMk id="46" creationId="{4A08D7B7-06CD-71A4-33C1-E362C76D9191}"/>
          </ac:spMkLst>
        </pc:spChg>
        <pc:spChg chg="add mod">
          <ac:chgData name="S P" userId="7613367e7a776ba3" providerId="LiveId" clId="{56E66CCA-6B71-4A4B-93F4-FA52C45CBF7D}" dt="2023-11-22T19:18:51.015" v="6087" actId="1076"/>
          <ac:spMkLst>
            <pc:docMk/>
            <pc:sldMk cId="4259681519" sldId="258"/>
            <ac:spMk id="47" creationId="{C09C4A98-E542-08D8-9223-9557F4F7ABB5}"/>
          </ac:spMkLst>
        </pc:spChg>
        <pc:spChg chg="add mod">
          <ac:chgData name="S P" userId="7613367e7a776ba3" providerId="LiveId" clId="{56E66CCA-6B71-4A4B-93F4-FA52C45CBF7D}" dt="2023-11-22T19:12:09.816" v="5922" actId="1076"/>
          <ac:spMkLst>
            <pc:docMk/>
            <pc:sldMk cId="4259681519" sldId="258"/>
            <ac:spMk id="48" creationId="{B6A8A0D4-6A58-11DD-0158-E969DB7DCC5E}"/>
          </ac:spMkLst>
        </pc:spChg>
        <pc:spChg chg="add mod">
          <ac:chgData name="S P" userId="7613367e7a776ba3" providerId="LiveId" clId="{56E66CCA-6B71-4A4B-93F4-FA52C45CBF7D}" dt="2023-11-22T19:18:39.809" v="6085" actId="1076"/>
          <ac:spMkLst>
            <pc:docMk/>
            <pc:sldMk cId="4259681519" sldId="258"/>
            <ac:spMk id="49" creationId="{BE436726-ABFD-CD9F-E86C-3DEEE481EC4B}"/>
          </ac:spMkLst>
        </pc:spChg>
        <pc:spChg chg="add mod">
          <ac:chgData name="S P" userId="7613367e7a776ba3" providerId="LiveId" clId="{56E66CCA-6B71-4A4B-93F4-FA52C45CBF7D}" dt="2023-11-22T19:12:01.358" v="5921" actId="1076"/>
          <ac:spMkLst>
            <pc:docMk/>
            <pc:sldMk cId="4259681519" sldId="258"/>
            <ac:spMk id="50" creationId="{F0831082-03C6-8840-130D-8E9B4B61D760}"/>
          </ac:spMkLst>
        </pc:spChg>
        <pc:spChg chg="add mod">
          <ac:chgData name="S P" userId="7613367e7a776ba3" providerId="LiveId" clId="{56E66CCA-6B71-4A4B-93F4-FA52C45CBF7D}" dt="2023-11-22T19:18:44.332" v="6086" actId="1076"/>
          <ac:spMkLst>
            <pc:docMk/>
            <pc:sldMk cId="4259681519" sldId="258"/>
            <ac:spMk id="51" creationId="{8C8276F3-9B1E-7244-918D-BD3AC707CFB7}"/>
          </ac:spMkLst>
        </pc:spChg>
        <pc:spChg chg="add mod ord">
          <ac:chgData name="S P" userId="7613367e7a776ba3" providerId="LiveId" clId="{56E66CCA-6B71-4A4B-93F4-FA52C45CBF7D}" dt="2023-11-22T19:22:12.133" v="6110" actId="1076"/>
          <ac:spMkLst>
            <pc:docMk/>
            <pc:sldMk cId="4259681519" sldId="258"/>
            <ac:spMk id="52" creationId="{7856350E-2849-2911-2AA6-713B1A7BCAEF}"/>
          </ac:spMkLst>
        </pc:spChg>
        <pc:picChg chg="add del mod">
          <ac:chgData name="S P" userId="7613367e7a776ba3" providerId="LiveId" clId="{56E66CCA-6B71-4A4B-93F4-FA52C45CBF7D}" dt="2023-11-22T19:21:43.459" v="6104" actId="478"/>
          <ac:picMkLst>
            <pc:docMk/>
            <pc:sldMk cId="4259681519" sldId="258"/>
            <ac:picMk id="54" creationId="{BBC81CCF-0B51-FDA1-A285-8744566B3E62}"/>
          </ac:picMkLst>
        </pc:picChg>
        <pc:picChg chg="add del mod">
          <ac:chgData name="S P" userId="7613367e7a776ba3" providerId="LiveId" clId="{56E66CCA-6B71-4A4B-93F4-FA52C45CBF7D}" dt="2023-11-22T19:23:43.545" v="6131" actId="478"/>
          <ac:picMkLst>
            <pc:docMk/>
            <pc:sldMk cId="4259681519" sldId="258"/>
            <ac:picMk id="56" creationId="{88AFBC61-D371-A267-4CB2-56C79D4A6AFB}"/>
          </ac:picMkLst>
        </pc:picChg>
        <pc:picChg chg="add mod">
          <ac:chgData name="S P" userId="7613367e7a776ba3" providerId="LiveId" clId="{56E66CCA-6B71-4A4B-93F4-FA52C45CBF7D}" dt="2023-11-22T19:25:30.258" v="6148" actId="1076"/>
          <ac:picMkLst>
            <pc:docMk/>
            <pc:sldMk cId="4259681519" sldId="258"/>
            <ac:picMk id="58" creationId="{C6C38B04-6601-43AA-D5AF-2401206917BF}"/>
          </ac:picMkLst>
        </pc:picChg>
        <pc:picChg chg="add mod">
          <ac:chgData name="S P" userId="7613367e7a776ba3" providerId="LiveId" clId="{56E66CCA-6B71-4A4B-93F4-FA52C45CBF7D}" dt="2023-11-22T19:24:50.045" v="6142" actId="1076"/>
          <ac:picMkLst>
            <pc:docMk/>
            <pc:sldMk cId="4259681519" sldId="258"/>
            <ac:picMk id="60" creationId="{CE0B2B74-02FE-65F5-49BA-BFA507426376}"/>
          </ac:picMkLst>
        </pc:picChg>
      </pc:sldChg>
      <pc:sldChg chg="addSp delSp modSp mod">
        <pc:chgData name="S P" userId="7613367e7a776ba3" providerId="LiveId" clId="{56E66CCA-6B71-4A4B-93F4-FA52C45CBF7D}" dt="2023-11-22T19:30:58.302" v="6152" actId="6549"/>
        <pc:sldMkLst>
          <pc:docMk/>
          <pc:sldMk cId="1292017511" sldId="259"/>
        </pc:sldMkLst>
        <pc:spChg chg="mod">
          <ac:chgData name="S P" userId="7613367e7a776ba3" providerId="LiveId" clId="{56E66CCA-6B71-4A4B-93F4-FA52C45CBF7D}" dt="2023-11-14T11:50:53.641" v="1593" actId="1076"/>
          <ac:spMkLst>
            <pc:docMk/>
            <pc:sldMk cId="1292017511" sldId="259"/>
            <ac:spMk id="2" creationId="{02592115-8230-E073-9532-3E77193F6ADF}"/>
          </ac:spMkLst>
        </pc:spChg>
        <pc:spChg chg="del">
          <ac:chgData name="S P" userId="7613367e7a776ba3" providerId="LiveId" clId="{56E66CCA-6B71-4A4B-93F4-FA52C45CBF7D}" dt="2023-11-14T08:57:55.740" v="11" actId="478"/>
          <ac:spMkLst>
            <pc:docMk/>
            <pc:sldMk cId="1292017511" sldId="259"/>
            <ac:spMk id="3" creationId="{E35B8918-8A8A-BE34-077D-046A6F9B6CE1}"/>
          </ac:spMkLst>
        </pc:spChg>
        <pc:spChg chg="mod">
          <ac:chgData name="S P" userId="7613367e7a776ba3" providerId="LiveId" clId="{56E66CCA-6B71-4A4B-93F4-FA52C45CBF7D}" dt="2023-11-20T10:32:22.725" v="3987" actId="6549"/>
          <ac:spMkLst>
            <pc:docMk/>
            <pc:sldMk cId="1292017511" sldId="259"/>
            <ac:spMk id="4" creationId="{80275008-3C33-47FF-F232-77F2F8988188}"/>
          </ac:spMkLst>
        </pc:spChg>
        <pc:spChg chg="add mod">
          <ac:chgData name="S P" userId="7613367e7a776ba3" providerId="LiveId" clId="{56E66CCA-6B71-4A4B-93F4-FA52C45CBF7D}" dt="2023-11-20T10:32:34.071" v="3990" actId="207"/>
          <ac:spMkLst>
            <pc:docMk/>
            <pc:sldMk cId="1292017511" sldId="259"/>
            <ac:spMk id="5" creationId="{B43B9B3F-BB81-EB4B-E9B8-ED7B464A80F4}"/>
          </ac:spMkLst>
        </pc:spChg>
        <pc:spChg chg="add del mod">
          <ac:chgData name="S P" userId="7613367e7a776ba3" providerId="LiveId" clId="{56E66CCA-6B71-4A4B-93F4-FA52C45CBF7D}" dt="2023-11-14T11:44:59.476" v="1524" actId="478"/>
          <ac:spMkLst>
            <pc:docMk/>
            <pc:sldMk cId="1292017511" sldId="259"/>
            <ac:spMk id="5" creationId="{D48650DA-9833-A98F-6E9C-AAD2ED014677}"/>
          </ac:spMkLst>
        </pc:spChg>
        <pc:spChg chg="add del mod">
          <ac:chgData name="S P" userId="7613367e7a776ba3" providerId="LiveId" clId="{56E66CCA-6B71-4A4B-93F4-FA52C45CBF7D}" dt="2023-11-14T08:58:00.725" v="12" actId="478"/>
          <ac:spMkLst>
            <pc:docMk/>
            <pc:sldMk cId="1292017511" sldId="259"/>
            <ac:spMk id="7" creationId="{89B1B139-7A29-3DB3-7AA9-593DC0EACF70}"/>
          </ac:spMkLst>
        </pc:spChg>
        <pc:spChg chg="add del mod">
          <ac:chgData name="S P" userId="7613367e7a776ba3" providerId="LiveId" clId="{56E66CCA-6B71-4A4B-93F4-FA52C45CBF7D}" dt="2023-11-14T11:45:08.975" v="1525" actId="3680"/>
          <ac:spMkLst>
            <pc:docMk/>
            <pc:sldMk cId="1292017511" sldId="259"/>
            <ac:spMk id="8" creationId="{C8BF3701-6AF5-43F5-A7B3-54DC36987089}"/>
          </ac:spMkLst>
        </pc:spChg>
        <pc:spChg chg="add del">
          <ac:chgData name="S P" userId="7613367e7a776ba3" providerId="LiveId" clId="{56E66CCA-6B71-4A4B-93F4-FA52C45CBF7D}" dt="2023-11-14T11:40:31.280" v="1436" actId="22"/>
          <ac:spMkLst>
            <pc:docMk/>
            <pc:sldMk cId="1292017511" sldId="259"/>
            <ac:spMk id="14" creationId="{3456F8BF-CE2B-06B4-9C5C-274C59BE380D}"/>
          </ac:spMkLst>
        </pc:spChg>
        <pc:spChg chg="add del mod">
          <ac:chgData name="S P" userId="7613367e7a776ba3" providerId="LiveId" clId="{56E66CCA-6B71-4A4B-93F4-FA52C45CBF7D}" dt="2023-11-14T11:45:48.827" v="1527" actId="478"/>
          <ac:spMkLst>
            <pc:docMk/>
            <pc:sldMk cId="1292017511" sldId="259"/>
            <ac:spMk id="17" creationId="{3DA62AF3-884C-180E-49DE-BB3A40190EC2}"/>
          </ac:spMkLst>
        </pc:spChg>
        <pc:spChg chg="add mod">
          <ac:chgData name="S P" userId="7613367e7a776ba3" providerId="LiveId" clId="{56E66CCA-6B71-4A4B-93F4-FA52C45CBF7D}" dt="2023-11-14T12:21:14.025" v="2595" actId="1076"/>
          <ac:spMkLst>
            <pc:docMk/>
            <pc:sldMk cId="1292017511" sldId="259"/>
            <ac:spMk id="18" creationId="{E5AB1FE4-E26F-85A5-CFEE-836724C935A0}"/>
          </ac:spMkLst>
        </pc:spChg>
        <pc:spChg chg="add mod">
          <ac:chgData name="S P" userId="7613367e7a776ba3" providerId="LiveId" clId="{56E66CCA-6B71-4A4B-93F4-FA52C45CBF7D}" dt="2023-11-14T12:12:57.680" v="2239" actId="14100"/>
          <ac:spMkLst>
            <pc:docMk/>
            <pc:sldMk cId="1292017511" sldId="259"/>
            <ac:spMk id="21" creationId="{29483794-5F9E-3E56-9B38-54EA5E2C3236}"/>
          </ac:spMkLst>
        </pc:spChg>
        <pc:spChg chg="add del mod">
          <ac:chgData name="S P" userId="7613367e7a776ba3" providerId="LiveId" clId="{56E66CCA-6B71-4A4B-93F4-FA52C45CBF7D}" dt="2023-11-14T12:01:00.769" v="1948" actId="478"/>
          <ac:spMkLst>
            <pc:docMk/>
            <pc:sldMk cId="1292017511" sldId="259"/>
            <ac:spMk id="23" creationId="{1AD0563C-C3C7-C416-3D4F-CDAAA22DC582}"/>
          </ac:spMkLst>
        </pc:spChg>
        <pc:spChg chg="add mod">
          <ac:chgData name="S P" userId="7613367e7a776ba3" providerId="LiveId" clId="{56E66CCA-6B71-4A4B-93F4-FA52C45CBF7D}" dt="2023-11-22T19:30:32.346" v="6149" actId="20577"/>
          <ac:spMkLst>
            <pc:docMk/>
            <pc:sldMk cId="1292017511" sldId="259"/>
            <ac:spMk id="24" creationId="{9FD9F414-0D48-0C72-F380-9650A1FA7F28}"/>
          </ac:spMkLst>
        </pc:spChg>
        <pc:spChg chg="add mod">
          <ac:chgData name="S P" userId="7613367e7a776ba3" providerId="LiveId" clId="{56E66CCA-6B71-4A4B-93F4-FA52C45CBF7D}" dt="2023-11-22T19:30:43.506" v="6150" actId="20577"/>
          <ac:spMkLst>
            <pc:docMk/>
            <pc:sldMk cId="1292017511" sldId="259"/>
            <ac:spMk id="25" creationId="{B74449D5-6186-2444-D82A-281530BC8D7C}"/>
          </ac:spMkLst>
        </pc:spChg>
        <pc:spChg chg="add mod">
          <ac:chgData name="S P" userId="7613367e7a776ba3" providerId="LiveId" clId="{56E66CCA-6B71-4A4B-93F4-FA52C45CBF7D}" dt="2023-11-14T12:09:51.237" v="2219" actId="1076"/>
          <ac:spMkLst>
            <pc:docMk/>
            <pc:sldMk cId="1292017511" sldId="259"/>
            <ac:spMk id="26" creationId="{AFEE0790-AEBB-634D-5D3C-8ED238016FE7}"/>
          </ac:spMkLst>
        </pc:spChg>
        <pc:spChg chg="add mod">
          <ac:chgData name="S P" userId="7613367e7a776ba3" providerId="LiveId" clId="{56E66CCA-6B71-4A4B-93F4-FA52C45CBF7D}" dt="2023-11-14T12:09:57.777" v="2220" actId="1076"/>
          <ac:spMkLst>
            <pc:docMk/>
            <pc:sldMk cId="1292017511" sldId="259"/>
            <ac:spMk id="27" creationId="{7821F4B1-16F0-A7F7-BFB1-28C6FF36F2E3}"/>
          </ac:spMkLst>
        </pc:spChg>
        <pc:spChg chg="add mod">
          <ac:chgData name="S P" userId="7613367e7a776ba3" providerId="LiveId" clId="{56E66CCA-6B71-4A4B-93F4-FA52C45CBF7D}" dt="2023-11-14T12:14:58.232" v="2307" actId="20577"/>
          <ac:spMkLst>
            <pc:docMk/>
            <pc:sldMk cId="1292017511" sldId="259"/>
            <ac:spMk id="28" creationId="{167C46FD-B7C3-3CC5-47E3-44292C132DBD}"/>
          </ac:spMkLst>
        </pc:spChg>
        <pc:spChg chg="add mod">
          <ac:chgData name="S P" userId="7613367e7a776ba3" providerId="LiveId" clId="{56E66CCA-6B71-4A4B-93F4-FA52C45CBF7D}" dt="2023-11-14T12:11:58.013" v="2234" actId="571"/>
          <ac:spMkLst>
            <pc:docMk/>
            <pc:sldMk cId="1292017511" sldId="259"/>
            <ac:spMk id="32" creationId="{6BADBDFE-E5E7-9E30-33FA-B93D8438E691}"/>
          </ac:spMkLst>
        </pc:spChg>
        <pc:spChg chg="add del mod">
          <ac:chgData name="S P" userId="7613367e7a776ba3" providerId="LiveId" clId="{56E66CCA-6B71-4A4B-93F4-FA52C45CBF7D}" dt="2023-11-14T12:11:57.574" v="2233"/>
          <ac:spMkLst>
            <pc:docMk/>
            <pc:sldMk cId="1292017511" sldId="259"/>
            <ac:spMk id="34" creationId="{D07BA016-23E8-336B-FC7B-56EA15E7635F}"/>
          </ac:spMkLst>
        </pc:spChg>
        <pc:spChg chg="add mod">
          <ac:chgData name="S P" userId="7613367e7a776ba3" providerId="LiveId" clId="{56E66CCA-6B71-4A4B-93F4-FA52C45CBF7D}" dt="2023-11-14T12:20:43.671" v="2589" actId="6549"/>
          <ac:spMkLst>
            <pc:docMk/>
            <pc:sldMk cId="1292017511" sldId="259"/>
            <ac:spMk id="36" creationId="{D6E2703B-29FB-6772-5558-F18CC4178C03}"/>
          </ac:spMkLst>
        </pc:spChg>
        <pc:spChg chg="add mod">
          <ac:chgData name="S P" userId="7613367e7a776ba3" providerId="LiveId" clId="{56E66CCA-6B71-4A4B-93F4-FA52C45CBF7D}" dt="2023-11-22T19:30:58.302" v="6152" actId="6549"/>
          <ac:spMkLst>
            <pc:docMk/>
            <pc:sldMk cId="1292017511" sldId="259"/>
            <ac:spMk id="39" creationId="{9F2F2A91-63C6-4175-24CB-0FA2C4A187E5}"/>
          </ac:spMkLst>
        </pc:spChg>
        <pc:spChg chg="add mod">
          <ac:chgData name="S P" userId="7613367e7a776ba3" providerId="LiveId" clId="{56E66CCA-6B71-4A4B-93F4-FA52C45CBF7D}" dt="2023-11-14T12:20:19.574" v="2586" actId="1076"/>
          <ac:spMkLst>
            <pc:docMk/>
            <pc:sldMk cId="1292017511" sldId="259"/>
            <ac:spMk id="41" creationId="{89FAE325-9EED-F96F-48F0-2F11A2FFA5B1}"/>
          </ac:spMkLst>
        </pc:spChg>
        <pc:spChg chg="add mod ord">
          <ac:chgData name="S P" userId="7613367e7a776ba3" providerId="LiveId" clId="{56E66CCA-6B71-4A4B-93F4-FA52C45CBF7D}" dt="2023-11-14T12:25:13.850" v="2610" actId="207"/>
          <ac:spMkLst>
            <pc:docMk/>
            <pc:sldMk cId="1292017511" sldId="259"/>
            <ac:spMk id="45" creationId="{FF58914A-6716-4F78-9274-6E6D14F7F76F}"/>
          </ac:spMkLst>
        </pc:spChg>
        <pc:grpChg chg="add mod">
          <ac:chgData name="S P" userId="7613367e7a776ba3" providerId="LiveId" clId="{56E66CCA-6B71-4A4B-93F4-FA52C45CBF7D}" dt="2023-11-14T11:49:55.980" v="1586" actId="164"/>
          <ac:grpSpMkLst>
            <pc:docMk/>
            <pc:sldMk cId="1292017511" sldId="259"/>
            <ac:grpSpMk id="20" creationId="{353DA7B2-F638-4A10-484B-BFE3086E13A7}"/>
          </ac:grpSpMkLst>
        </pc:grpChg>
        <pc:graphicFrameChg chg="add del mod ord modGraphic">
          <ac:chgData name="S P" userId="7613367e7a776ba3" providerId="LiveId" clId="{56E66CCA-6B71-4A4B-93F4-FA52C45CBF7D}" dt="2023-11-14T11:45:15.793" v="1526" actId="478"/>
          <ac:graphicFrameMkLst>
            <pc:docMk/>
            <pc:sldMk cId="1292017511" sldId="259"/>
            <ac:graphicFrameMk id="15" creationId="{92D84BF7-37DC-8BED-2A7B-C7CBE17114B8}"/>
          </ac:graphicFrameMkLst>
        </pc:graphicFrameChg>
        <pc:graphicFrameChg chg="add mod modGraphic">
          <ac:chgData name="S P" userId="7613367e7a776ba3" providerId="LiveId" clId="{56E66CCA-6B71-4A4B-93F4-FA52C45CBF7D}" dt="2023-11-14T12:11:51.132" v="2230"/>
          <ac:graphicFrameMkLst>
            <pc:docMk/>
            <pc:sldMk cId="1292017511" sldId="259"/>
            <ac:graphicFrameMk id="19" creationId="{62A1E64E-4BD6-B7F2-2CD5-6CCA3C0D17AD}"/>
          </ac:graphicFrameMkLst>
        </pc:graphicFrameChg>
        <pc:graphicFrameChg chg="add mod">
          <ac:chgData name="S P" userId="7613367e7a776ba3" providerId="LiveId" clId="{56E66CCA-6B71-4A4B-93F4-FA52C45CBF7D}" dt="2023-11-14T12:09:19.821" v="2209" actId="1076"/>
          <ac:graphicFrameMkLst>
            <pc:docMk/>
            <pc:sldMk cId="1292017511" sldId="259"/>
            <ac:graphicFrameMk id="22" creationId="{01F8C729-0107-E8DD-BA10-9E96A2E9A8BF}"/>
          </ac:graphicFrameMkLst>
        </pc:graphicFrameChg>
        <pc:picChg chg="add del mod modCrop">
          <ac:chgData name="S P" userId="7613367e7a776ba3" providerId="LiveId" clId="{56E66CCA-6B71-4A4B-93F4-FA52C45CBF7D}" dt="2023-11-14T11:45:51.943" v="1530" actId="478"/>
          <ac:picMkLst>
            <pc:docMk/>
            <pc:sldMk cId="1292017511" sldId="259"/>
            <ac:picMk id="10" creationId="{6B2CB7AC-D3CE-143F-CC27-AC36D8E3E72C}"/>
          </ac:picMkLst>
        </pc:picChg>
        <pc:picChg chg="add del mod modCrop">
          <ac:chgData name="S P" userId="7613367e7a776ba3" providerId="LiveId" clId="{56E66CCA-6B71-4A4B-93F4-FA52C45CBF7D}" dt="2023-11-14T11:45:50.340" v="1528" actId="478"/>
          <ac:picMkLst>
            <pc:docMk/>
            <pc:sldMk cId="1292017511" sldId="259"/>
            <ac:picMk id="11" creationId="{4CDACF59-548F-0E82-74A5-4FEFBEC60EC8}"/>
          </ac:picMkLst>
        </pc:picChg>
        <pc:picChg chg="add del mod modCrop">
          <ac:chgData name="S P" userId="7613367e7a776ba3" providerId="LiveId" clId="{56E66CCA-6B71-4A4B-93F4-FA52C45CBF7D}" dt="2023-11-14T11:45:51.140" v="1529" actId="478"/>
          <ac:picMkLst>
            <pc:docMk/>
            <pc:sldMk cId="1292017511" sldId="259"/>
            <ac:picMk id="12" creationId="{BD69AE1A-43BA-5C31-D7B2-16139A8DC144}"/>
          </ac:picMkLst>
        </pc:picChg>
        <pc:cxnChg chg="add mod ord">
          <ac:chgData name="S P" userId="7613367e7a776ba3" providerId="LiveId" clId="{56E66CCA-6B71-4A4B-93F4-FA52C45CBF7D}" dt="2023-11-14T12:14:56.876" v="2302" actId="20577"/>
          <ac:cxnSpMkLst>
            <pc:docMk/>
            <pc:sldMk cId="1292017511" sldId="259"/>
            <ac:cxnSpMk id="30" creationId="{2E0B8158-76CA-CE96-C2D1-C9F17E06E27D}"/>
          </ac:cxnSpMkLst>
        </pc:cxnChg>
        <pc:cxnChg chg="add mod">
          <ac:chgData name="S P" userId="7613367e7a776ba3" providerId="LiveId" clId="{56E66CCA-6B71-4A4B-93F4-FA52C45CBF7D}" dt="2023-11-14T12:11:58.013" v="2234" actId="571"/>
          <ac:cxnSpMkLst>
            <pc:docMk/>
            <pc:sldMk cId="1292017511" sldId="259"/>
            <ac:cxnSpMk id="33" creationId="{2B16425A-58A6-565D-9687-1558B5274522}"/>
          </ac:cxnSpMkLst>
        </pc:cxnChg>
        <pc:cxnChg chg="add del mod">
          <ac:chgData name="S P" userId="7613367e7a776ba3" providerId="LiveId" clId="{56E66CCA-6B71-4A4B-93F4-FA52C45CBF7D}" dt="2023-11-14T12:11:57.574" v="2233"/>
          <ac:cxnSpMkLst>
            <pc:docMk/>
            <pc:sldMk cId="1292017511" sldId="259"/>
            <ac:cxnSpMk id="35" creationId="{E5596C90-3528-F875-F436-DEE17C16CC97}"/>
          </ac:cxnSpMkLst>
        </pc:cxnChg>
        <pc:cxnChg chg="add mod ord">
          <ac:chgData name="S P" userId="7613367e7a776ba3" providerId="LiveId" clId="{56E66CCA-6B71-4A4B-93F4-FA52C45CBF7D}" dt="2023-11-14T12:20:28.845" v="2587" actId="14100"/>
          <ac:cxnSpMkLst>
            <pc:docMk/>
            <pc:sldMk cId="1292017511" sldId="259"/>
            <ac:cxnSpMk id="37" creationId="{9B10E998-EE15-36D3-BF5D-4BC7A5F6AEBD}"/>
          </ac:cxnSpMkLst>
        </pc:cxnChg>
        <pc:cxnChg chg="add mod ord">
          <ac:chgData name="S P" userId="7613367e7a776ba3" providerId="LiveId" clId="{56E66CCA-6B71-4A4B-93F4-FA52C45CBF7D}" dt="2023-11-14T12:20:55.267" v="2591" actId="167"/>
          <ac:cxnSpMkLst>
            <pc:docMk/>
            <pc:sldMk cId="1292017511" sldId="259"/>
            <ac:cxnSpMk id="40" creationId="{2729E9F8-43A6-41C5-96B3-485D37544AEB}"/>
          </ac:cxnSpMkLst>
        </pc:cxnChg>
      </pc:sldChg>
      <pc:sldChg chg="addSp delSp modSp mod">
        <pc:chgData name="S P" userId="7613367e7a776ba3" providerId="LiveId" clId="{56E66CCA-6B71-4A4B-93F4-FA52C45CBF7D}" dt="2023-11-20T09:26:29.634" v="2623" actId="5793"/>
        <pc:sldMkLst>
          <pc:docMk/>
          <pc:sldMk cId="1895634192" sldId="260"/>
        </pc:sldMkLst>
        <pc:spChg chg="mod">
          <ac:chgData name="S P" userId="7613367e7a776ba3" providerId="LiveId" clId="{56E66CCA-6B71-4A4B-93F4-FA52C45CBF7D}" dt="2023-11-14T09:03:58.168" v="109" actId="313"/>
          <ac:spMkLst>
            <pc:docMk/>
            <pc:sldMk cId="1895634192" sldId="260"/>
            <ac:spMk id="2" creationId="{02592115-8230-E073-9532-3E77193F6ADF}"/>
          </ac:spMkLst>
        </pc:spChg>
        <pc:spChg chg="mod">
          <ac:chgData name="S P" userId="7613367e7a776ba3" providerId="LiveId" clId="{56E66CCA-6B71-4A4B-93F4-FA52C45CBF7D}" dt="2023-11-20T09:26:29.634" v="2623" actId="5793"/>
          <ac:spMkLst>
            <pc:docMk/>
            <pc:sldMk cId="1895634192" sldId="260"/>
            <ac:spMk id="3" creationId="{E35B8918-8A8A-BE34-077D-046A6F9B6CE1}"/>
          </ac:spMkLst>
        </pc:spChg>
        <pc:spChg chg="add del mod">
          <ac:chgData name="S P" userId="7613367e7a776ba3" providerId="LiveId" clId="{56E66CCA-6B71-4A4B-93F4-FA52C45CBF7D}" dt="2023-11-14T08:58:52.524" v="18"/>
          <ac:spMkLst>
            <pc:docMk/>
            <pc:sldMk cId="1895634192" sldId="260"/>
            <ac:spMk id="5" creationId="{233B04A0-8A3C-66C8-4AB8-25CC2AB3ED14}"/>
          </ac:spMkLst>
        </pc:spChg>
        <pc:spChg chg="add del mod">
          <ac:chgData name="S P" userId="7613367e7a776ba3" providerId="LiveId" clId="{56E66CCA-6B71-4A4B-93F4-FA52C45CBF7D}" dt="2023-11-14T09:24:02.546" v="786"/>
          <ac:spMkLst>
            <pc:docMk/>
            <pc:sldMk cId="1895634192" sldId="260"/>
            <ac:spMk id="6" creationId="{CEDACE98-8851-3B1E-668D-973154487A59}"/>
          </ac:spMkLst>
        </pc:spChg>
        <pc:spChg chg="add del mod">
          <ac:chgData name="S P" userId="7613367e7a776ba3" providerId="LiveId" clId="{56E66CCA-6B71-4A4B-93F4-FA52C45CBF7D}" dt="2023-11-14T09:24:02.547" v="788"/>
          <ac:spMkLst>
            <pc:docMk/>
            <pc:sldMk cId="1895634192" sldId="260"/>
            <ac:spMk id="7" creationId="{EA858506-16A9-CFED-7611-BC07665F3076}"/>
          </ac:spMkLst>
        </pc:spChg>
        <pc:spChg chg="add del mod">
          <ac:chgData name="S P" userId="7613367e7a776ba3" providerId="LiveId" clId="{56E66CCA-6B71-4A4B-93F4-FA52C45CBF7D}" dt="2023-11-14T09:24:02.547" v="790"/>
          <ac:spMkLst>
            <pc:docMk/>
            <pc:sldMk cId="1895634192" sldId="260"/>
            <ac:spMk id="8" creationId="{96111721-7FB1-7132-94AB-902BC7F9E90F}"/>
          </ac:spMkLst>
        </pc:spChg>
        <pc:spChg chg="add mod">
          <ac:chgData name="S P" userId="7613367e7a776ba3" providerId="LiveId" clId="{56E66CCA-6B71-4A4B-93F4-FA52C45CBF7D}" dt="2023-11-20T09:26:17.825" v="2622" actId="1076"/>
          <ac:spMkLst>
            <pc:docMk/>
            <pc:sldMk cId="1895634192" sldId="260"/>
            <ac:spMk id="9" creationId="{599E5468-57EF-997B-F24F-FA8E63C1A3F4}"/>
          </ac:spMkLst>
        </pc:spChg>
        <pc:spChg chg="add mod ord">
          <ac:chgData name="S P" userId="7613367e7a776ba3" providerId="LiveId" clId="{56E66CCA-6B71-4A4B-93F4-FA52C45CBF7D}" dt="2023-11-20T09:26:05.366" v="2619" actId="1076"/>
          <ac:spMkLst>
            <pc:docMk/>
            <pc:sldMk cId="1895634192" sldId="260"/>
            <ac:spMk id="10" creationId="{122B3929-038E-07CD-E72C-BBE0E6BDE233}"/>
          </ac:spMkLst>
        </pc:spChg>
      </pc:sldChg>
      <pc:sldChg chg="addSp delSp modSp del mod">
        <pc:chgData name="S P" userId="7613367e7a776ba3" providerId="LiveId" clId="{56E66CCA-6B71-4A4B-93F4-FA52C45CBF7D}" dt="2023-11-20T10:22:07.181" v="3894" actId="47"/>
        <pc:sldMkLst>
          <pc:docMk/>
          <pc:sldMk cId="3254601301" sldId="261"/>
        </pc:sldMkLst>
        <pc:spChg chg="mod">
          <ac:chgData name="S P" userId="7613367e7a776ba3" providerId="LiveId" clId="{56E66CCA-6B71-4A4B-93F4-FA52C45CBF7D}" dt="2023-11-14T09:46:34.756" v="833" actId="20577"/>
          <ac:spMkLst>
            <pc:docMk/>
            <pc:sldMk cId="3254601301" sldId="261"/>
            <ac:spMk id="2" creationId="{02592115-8230-E073-9532-3E77193F6ADF}"/>
          </ac:spMkLst>
        </pc:spChg>
        <pc:spChg chg="mod">
          <ac:chgData name="S P" userId="7613367e7a776ba3" providerId="LiveId" clId="{56E66CCA-6B71-4A4B-93F4-FA52C45CBF7D}" dt="2023-11-14T10:02:51.889" v="1050" actId="20577"/>
          <ac:spMkLst>
            <pc:docMk/>
            <pc:sldMk cId="3254601301" sldId="261"/>
            <ac:spMk id="3" creationId="{E35B8918-8A8A-BE34-077D-046A6F9B6CE1}"/>
          </ac:spMkLst>
        </pc:spChg>
        <pc:spChg chg="add del mod">
          <ac:chgData name="S P" userId="7613367e7a776ba3" providerId="LiveId" clId="{56E66CCA-6B71-4A4B-93F4-FA52C45CBF7D}" dt="2023-11-14T09:46:02.149" v="820" actId="478"/>
          <ac:spMkLst>
            <pc:docMk/>
            <pc:sldMk cId="3254601301" sldId="261"/>
            <ac:spMk id="6" creationId="{1F68BFAE-142D-2B39-FFF3-65E1293920BE}"/>
          </ac:spMkLst>
        </pc:spChg>
        <pc:graphicFrameChg chg="add del mod">
          <ac:chgData name="S P" userId="7613367e7a776ba3" providerId="LiveId" clId="{56E66CCA-6B71-4A4B-93F4-FA52C45CBF7D}" dt="2023-11-14T09:46:02.149" v="820" actId="478"/>
          <ac:graphicFrameMkLst>
            <pc:docMk/>
            <pc:sldMk cId="3254601301" sldId="261"/>
            <ac:graphicFrameMk id="5" creationId="{609CD74C-E2F7-63F4-BA0C-8E76A3E6AA76}"/>
          </ac:graphicFrameMkLst>
        </pc:graphicFrameChg>
        <pc:picChg chg="add del mod">
          <ac:chgData name="S P" userId="7613367e7a776ba3" providerId="LiveId" clId="{56E66CCA-6B71-4A4B-93F4-FA52C45CBF7D}" dt="2023-11-14T09:46:02.149" v="820" actId="478"/>
          <ac:picMkLst>
            <pc:docMk/>
            <pc:sldMk cId="3254601301" sldId="261"/>
            <ac:picMk id="1025" creationId="{097EFAD4-744C-D190-F2B8-73050A12CDBB}"/>
          </ac:picMkLst>
        </pc:picChg>
        <pc:picChg chg="add del mod">
          <ac:chgData name="S P" userId="7613367e7a776ba3" providerId="LiveId" clId="{56E66CCA-6B71-4A4B-93F4-FA52C45CBF7D}" dt="2023-11-14T09:46:02.149" v="820" actId="478"/>
          <ac:picMkLst>
            <pc:docMk/>
            <pc:sldMk cId="3254601301" sldId="261"/>
            <ac:picMk id="1026" creationId="{D5427948-0AAB-F5D6-5C5E-34E1CCC0D30F}"/>
          </ac:picMkLst>
        </pc:picChg>
        <pc:picChg chg="add del mod">
          <ac:chgData name="S P" userId="7613367e7a776ba3" providerId="LiveId" clId="{56E66CCA-6B71-4A4B-93F4-FA52C45CBF7D}" dt="2023-11-14T09:46:02.149" v="820" actId="478"/>
          <ac:picMkLst>
            <pc:docMk/>
            <pc:sldMk cId="3254601301" sldId="261"/>
            <ac:picMk id="1027" creationId="{E274E50B-6769-8554-8913-1B918DEBAD13}"/>
          </ac:picMkLst>
        </pc:picChg>
        <pc:picChg chg="add del mod">
          <ac:chgData name="S P" userId="7613367e7a776ba3" providerId="LiveId" clId="{56E66CCA-6B71-4A4B-93F4-FA52C45CBF7D}" dt="2023-11-14T09:46:02.149" v="820" actId="478"/>
          <ac:picMkLst>
            <pc:docMk/>
            <pc:sldMk cId="3254601301" sldId="261"/>
            <ac:picMk id="1028" creationId="{38A206A5-E145-23D9-B0BD-64A9A2CBABFC}"/>
          </ac:picMkLst>
        </pc:picChg>
        <pc:picChg chg="add del mod">
          <ac:chgData name="S P" userId="7613367e7a776ba3" providerId="LiveId" clId="{56E66CCA-6B71-4A4B-93F4-FA52C45CBF7D}" dt="2023-11-14T09:46:02.149" v="820" actId="478"/>
          <ac:picMkLst>
            <pc:docMk/>
            <pc:sldMk cId="3254601301" sldId="261"/>
            <ac:picMk id="1029" creationId="{559AFB8A-4169-D78A-7CF1-50A24E3BAC0C}"/>
          </ac:picMkLst>
        </pc:picChg>
        <pc:picChg chg="add del mod">
          <ac:chgData name="S P" userId="7613367e7a776ba3" providerId="LiveId" clId="{56E66CCA-6B71-4A4B-93F4-FA52C45CBF7D}" dt="2023-11-14T09:46:02.149" v="820" actId="478"/>
          <ac:picMkLst>
            <pc:docMk/>
            <pc:sldMk cId="3254601301" sldId="261"/>
            <ac:picMk id="1030" creationId="{4FF7210D-13A3-909A-7A29-7C2662D3C25B}"/>
          </ac:picMkLst>
        </pc:picChg>
        <pc:picChg chg="add del mod">
          <ac:chgData name="S P" userId="7613367e7a776ba3" providerId="LiveId" clId="{56E66CCA-6B71-4A4B-93F4-FA52C45CBF7D}" dt="2023-11-14T09:46:02.149" v="820" actId="478"/>
          <ac:picMkLst>
            <pc:docMk/>
            <pc:sldMk cId="3254601301" sldId="261"/>
            <ac:picMk id="1031" creationId="{8C88C10E-6F77-7850-64D1-59D444844EF5}"/>
          </ac:picMkLst>
        </pc:picChg>
        <pc:picChg chg="add del mod">
          <ac:chgData name="S P" userId="7613367e7a776ba3" providerId="LiveId" clId="{56E66CCA-6B71-4A4B-93F4-FA52C45CBF7D}" dt="2023-11-14T09:46:02.149" v="820" actId="478"/>
          <ac:picMkLst>
            <pc:docMk/>
            <pc:sldMk cId="3254601301" sldId="261"/>
            <ac:picMk id="1032" creationId="{17B4DC18-FB21-9F55-AEE7-358045966AE7}"/>
          </ac:picMkLst>
        </pc:picChg>
        <pc:picChg chg="add del mod">
          <ac:chgData name="S P" userId="7613367e7a776ba3" providerId="LiveId" clId="{56E66CCA-6B71-4A4B-93F4-FA52C45CBF7D}" dt="2023-11-14T09:46:02.149" v="820" actId="478"/>
          <ac:picMkLst>
            <pc:docMk/>
            <pc:sldMk cId="3254601301" sldId="261"/>
            <ac:picMk id="1033" creationId="{2F7D8FAB-4A41-7294-245D-D77C3D9A6381}"/>
          </ac:picMkLst>
        </pc:picChg>
        <pc:picChg chg="add del mod">
          <ac:chgData name="S P" userId="7613367e7a776ba3" providerId="LiveId" clId="{56E66CCA-6B71-4A4B-93F4-FA52C45CBF7D}" dt="2023-11-14T09:46:02.149" v="820" actId="478"/>
          <ac:picMkLst>
            <pc:docMk/>
            <pc:sldMk cId="3254601301" sldId="261"/>
            <ac:picMk id="1034" creationId="{1AFA699C-A415-E181-6C41-4AF1ECA87A9B}"/>
          </ac:picMkLst>
        </pc:picChg>
        <pc:picChg chg="add del mod">
          <ac:chgData name="S P" userId="7613367e7a776ba3" providerId="LiveId" clId="{56E66CCA-6B71-4A4B-93F4-FA52C45CBF7D}" dt="2023-11-14T09:46:02.149" v="820" actId="478"/>
          <ac:picMkLst>
            <pc:docMk/>
            <pc:sldMk cId="3254601301" sldId="261"/>
            <ac:picMk id="1035" creationId="{6106FACA-1A86-2874-7EDE-08B35A53E135}"/>
          </ac:picMkLst>
        </pc:picChg>
        <pc:picChg chg="add del mod">
          <ac:chgData name="S P" userId="7613367e7a776ba3" providerId="LiveId" clId="{56E66CCA-6B71-4A4B-93F4-FA52C45CBF7D}" dt="2023-11-14T09:46:02.149" v="820" actId="478"/>
          <ac:picMkLst>
            <pc:docMk/>
            <pc:sldMk cId="3254601301" sldId="261"/>
            <ac:picMk id="1036" creationId="{82E8D795-64B9-5BA6-2041-9AE2241A03FE}"/>
          </ac:picMkLst>
        </pc:picChg>
        <pc:picChg chg="add del mod">
          <ac:chgData name="S P" userId="7613367e7a776ba3" providerId="LiveId" clId="{56E66CCA-6B71-4A4B-93F4-FA52C45CBF7D}" dt="2023-11-14T09:46:02.149" v="820" actId="478"/>
          <ac:picMkLst>
            <pc:docMk/>
            <pc:sldMk cId="3254601301" sldId="261"/>
            <ac:picMk id="1037" creationId="{9555649C-01F3-6ACC-E51B-D8CD14B178E9}"/>
          </ac:picMkLst>
        </pc:picChg>
        <pc:picChg chg="add del mod">
          <ac:chgData name="S P" userId="7613367e7a776ba3" providerId="LiveId" clId="{56E66CCA-6B71-4A4B-93F4-FA52C45CBF7D}" dt="2023-11-14T09:46:02.149" v="820" actId="478"/>
          <ac:picMkLst>
            <pc:docMk/>
            <pc:sldMk cId="3254601301" sldId="261"/>
            <ac:picMk id="1038" creationId="{F050911A-27E7-8338-BFB4-6331AC2FE487}"/>
          </ac:picMkLst>
        </pc:picChg>
        <pc:picChg chg="add del mod">
          <ac:chgData name="S P" userId="7613367e7a776ba3" providerId="LiveId" clId="{56E66CCA-6B71-4A4B-93F4-FA52C45CBF7D}" dt="2023-11-14T09:46:02.149" v="820" actId="478"/>
          <ac:picMkLst>
            <pc:docMk/>
            <pc:sldMk cId="3254601301" sldId="261"/>
            <ac:picMk id="1039" creationId="{938176CC-8E5D-72DB-F8E1-AAAF295B2B2E}"/>
          </ac:picMkLst>
        </pc:picChg>
        <pc:picChg chg="add del mod">
          <ac:chgData name="S P" userId="7613367e7a776ba3" providerId="LiveId" clId="{56E66CCA-6B71-4A4B-93F4-FA52C45CBF7D}" dt="2023-11-14T09:46:02.149" v="820" actId="478"/>
          <ac:picMkLst>
            <pc:docMk/>
            <pc:sldMk cId="3254601301" sldId="261"/>
            <ac:picMk id="1040" creationId="{2C4AEE9F-9478-D4F3-1EC6-F85F0A5DED30}"/>
          </ac:picMkLst>
        </pc:picChg>
        <pc:picChg chg="add del mod">
          <ac:chgData name="S P" userId="7613367e7a776ba3" providerId="LiveId" clId="{56E66CCA-6B71-4A4B-93F4-FA52C45CBF7D}" dt="2023-11-14T09:46:02.149" v="820" actId="478"/>
          <ac:picMkLst>
            <pc:docMk/>
            <pc:sldMk cId="3254601301" sldId="261"/>
            <ac:picMk id="1041" creationId="{39BA2F5C-43FA-DC79-90CB-121D9D0B3A99}"/>
          </ac:picMkLst>
        </pc:picChg>
        <pc:picChg chg="add del mod">
          <ac:chgData name="S P" userId="7613367e7a776ba3" providerId="LiveId" clId="{56E66CCA-6B71-4A4B-93F4-FA52C45CBF7D}" dt="2023-11-14T09:46:02.149" v="820" actId="478"/>
          <ac:picMkLst>
            <pc:docMk/>
            <pc:sldMk cId="3254601301" sldId="261"/>
            <ac:picMk id="1042" creationId="{9FC0EE05-F0F0-C35A-C11A-A6925AE82C03}"/>
          </ac:picMkLst>
        </pc:picChg>
        <pc:picChg chg="add del mod">
          <ac:chgData name="S P" userId="7613367e7a776ba3" providerId="LiveId" clId="{56E66CCA-6B71-4A4B-93F4-FA52C45CBF7D}" dt="2023-11-14T09:46:02.149" v="820" actId="478"/>
          <ac:picMkLst>
            <pc:docMk/>
            <pc:sldMk cId="3254601301" sldId="261"/>
            <ac:picMk id="1043" creationId="{D66FF092-74C3-50E3-A27E-368645F1480A}"/>
          </ac:picMkLst>
        </pc:picChg>
        <pc:picChg chg="add del mod">
          <ac:chgData name="S P" userId="7613367e7a776ba3" providerId="LiveId" clId="{56E66CCA-6B71-4A4B-93F4-FA52C45CBF7D}" dt="2023-11-14T09:46:02.149" v="820" actId="478"/>
          <ac:picMkLst>
            <pc:docMk/>
            <pc:sldMk cId="3254601301" sldId="261"/>
            <ac:picMk id="1044" creationId="{DA1B6C04-BF0A-C1B7-3B34-F2D2F3660637}"/>
          </ac:picMkLst>
        </pc:picChg>
      </pc:sldChg>
      <pc:sldChg chg="addSp delSp modSp mod">
        <pc:chgData name="S P" userId="7613367e7a776ba3" providerId="LiveId" clId="{56E66CCA-6B71-4A4B-93F4-FA52C45CBF7D}" dt="2023-11-20T09:49:13.622" v="3562" actId="1076"/>
        <pc:sldMkLst>
          <pc:docMk/>
          <pc:sldMk cId="2184381920" sldId="262"/>
        </pc:sldMkLst>
        <pc:spChg chg="mod">
          <ac:chgData name="S P" userId="7613367e7a776ba3" providerId="LiveId" clId="{56E66CCA-6B71-4A4B-93F4-FA52C45CBF7D}" dt="2023-11-20T09:44:25.051" v="3090" actId="33524"/>
          <ac:spMkLst>
            <pc:docMk/>
            <pc:sldMk cId="2184381920" sldId="262"/>
            <ac:spMk id="2" creationId="{02592115-8230-E073-9532-3E77193F6ADF}"/>
          </ac:spMkLst>
        </pc:spChg>
        <pc:spChg chg="add mod">
          <ac:chgData name="S P" userId="7613367e7a776ba3" providerId="LiveId" clId="{56E66CCA-6B71-4A4B-93F4-FA52C45CBF7D}" dt="2023-11-20T09:49:13.622" v="3562" actId="1076"/>
          <ac:spMkLst>
            <pc:docMk/>
            <pc:sldMk cId="2184381920" sldId="262"/>
            <ac:spMk id="3" creationId="{E0D5E52B-A6DA-90B6-2BBE-8DC582C55181}"/>
          </ac:spMkLst>
        </pc:spChg>
        <pc:spChg chg="del mod">
          <ac:chgData name="S P" userId="7613367e7a776ba3" providerId="LiveId" clId="{56E66CCA-6B71-4A4B-93F4-FA52C45CBF7D}" dt="2023-11-17T14:49:40.317" v="2615" actId="478"/>
          <ac:spMkLst>
            <pc:docMk/>
            <pc:sldMk cId="2184381920" sldId="262"/>
            <ac:spMk id="3" creationId="{E35B8918-8A8A-BE34-077D-046A6F9B6CE1}"/>
          </ac:spMkLst>
        </pc:spChg>
        <pc:picChg chg="add mod modCrop">
          <ac:chgData name="S P" userId="7613367e7a776ba3" providerId="LiveId" clId="{56E66CCA-6B71-4A4B-93F4-FA52C45CBF7D}" dt="2023-11-20T09:47:23.223" v="3380" actId="1076"/>
          <ac:picMkLst>
            <pc:docMk/>
            <pc:sldMk cId="2184381920" sldId="262"/>
            <ac:picMk id="6" creationId="{3FFC4ADC-C677-CCA8-2304-095EF6529F05}"/>
          </ac:picMkLst>
        </pc:picChg>
      </pc:sldChg>
      <pc:sldChg chg="addSp delSp modSp mod ord modAnim">
        <pc:chgData name="S P" userId="7613367e7a776ba3" providerId="LiveId" clId="{56E66CCA-6B71-4A4B-93F4-FA52C45CBF7D}" dt="2023-11-22T19:34:09.870" v="6163" actId="14100"/>
        <pc:sldMkLst>
          <pc:docMk/>
          <pc:sldMk cId="4038892217" sldId="263"/>
        </pc:sldMkLst>
        <pc:spChg chg="mod">
          <ac:chgData name="S P" userId="7613367e7a776ba3" providerId="LiveId" clId="{56E66CCA-6B71-4A4B-93F4-FA52C45CBF7D}" dt="2023-11-14T11:05:24.692" v="1266" actId="1076"/>
          <ac:spMkLst>
            <pc:docMk/>
            <pc:sldMk cId="4038892217" sldId="263"/>
            <ac:spMk id="2" creationId="{02592115-8230-E073-9532-3E77193F6ADF}"/>
          </ac:spMkLst>
        </pc:spChg>
        <pc:spChg chg="mod">
          <ac:chgData name="S P" userId="7613367e7a776ba3" providerId="LiveId" clId="{56E66CCA-6B71-4A4B-93F4-FA52C45CBF7D}" dt="2023-11-20T10:56:18.703" v="4087" actId="5793"/>
          <ac:spMkLst>
            <pc:docMk/>
            <pc:sldMk cId="4038892217" sldId="263"/>
            <ac:spMk id="3" creationId="{E35B8918-8A8A-BE34-077D-046A6F9B6CE1}"/>
          </ac:spMkLst>
        </pc:spChg>
        <pc:spChg chg="add del mod">
          <ac:chgData name="S P" userId="7613367e7a776ba3" providerId="LiveId" clId="{56E66CCA-6B71-4A4B-93F4-FA52C45CBF7D}" dt="2023-11-14T11:01:51.229" v="1140"/>
          <ac:spMkLst>
            <pc:docMk/>
            <pc:sldMk cId="4038892217" sldId="263"/>
            <ac:spMk id="5" creationId="{470E0D30-C4A6-4564-9163-F8A78EE66EA7}"/>
          </ac:spMkLst>
        </pc:spChg>
        <pc:spChg chg="add del mod">
          <ac:chgData name="S P" userId="7613367e7a776ba3" providerId="LiveId" clId="{56E66CCA-6B71-4A4B-93F4-FA52C45CBF7D}" dt="2023-11-14T11:06:12.983" v="1278" actId="478"/>
          <ac:spMkLst>
            <pc:docMk/>
            <pc:sldMk cId="4038892217" sldId="263"/>
            <ac:spMk id="10" creationId="{7C2D8D3E-2B60-D386-CF8A-9B3938C106F2}"/>
          </ac:spMkLst>
        </pc:spChg>
        <pc:spChg chg="add mod">
          <ac:chgData name="S P" userId="7613367e7a776ba3" providerId="LiveId" clId="{56E66CCA-6B71-4A4B-93F4-FA52C45CBF7D}" dt="2023-11-14T11:13:37.924" v="1307" actId="1076"/>
          <ac:spMkLst>
            <pc:docMk/>
            <pc:sldMk cId="4038892217" sldId="263"/>
            <ac:spMk id="14" creationId="{4C666AF0-6AD3-38E0-C859-0C57A8FE3F8C}"/>
          </ac:spMkLst>
        </pc:spChg>
        <pc:spChg chg="add mod">
          <ac:chgData name="S P" userId="7613367e7a776ba3" providerId="LiveId" clId="{56E66CCA-6B71-4A4B-93F4-FA52C45CBF7D}" dt="2023-11-14T11:13:32.959" v="1305" actId="1076"/>
          <ac:spMkLst>
            <pc:docMk/>
            <pc:sldMk cId="4038892217" sldId="263"/>
            <ac:spMk id="15" creationId="{C95AA841-5A61-D22B-6462-B8712A28CC0C}"/>
          </ac:spMkLst>
        </pc:spChg>
        <pc:picChg chg="add mod">
          <ac:chgData name="S P" userId="7613367e7a776ba3" providerId="LiveId" clId="{56E66CCA-6B71-4A4B-93F4-FA52C45CBF7D}" dt="2023-11-20T10:56:22.948" v="4088" actId="1076"/>
          <ac:picMkLst>
            <pc:docMk/>
            <pc:sldMk cId="4038892217" sldId="263"/>
            <ac:picMk id="6" creationId="{F2A67B2B-A50C-E2C0-4D0C-0CE73F94B742}"/>
          </ac:picMkLst>
        </pc:picChg>
        <pc:picChg chg="add mod">
          <ac:chgData name="S P" userId="7613367e7a776ba3" providerId="LiveId" clId="{56E66CCA-6B71-4A4B-93F4-FA52C45CBF7D}" dt="2023-11-22T19:34:01.096" v="6161" actId="1076"/>
          <ac:picMkLst>
            <pc:docMk/>
            <pc:sldMk cId="4038892217" sldId="263"/>
            <ac:picMk id="7" creationId="{C1246702-CCE4-9106-8D3A-686970180158}"/>
          </ac:picMkLst>
        </pc:picChg>
        <pc:picChg chg="add mod">
          <ac:chgData name="S P" userId="7613367e7a776ba3" providerId="LiveId" clId="{56E66CCA-6B71-4A4B-93F4-FA52C45CBF7D}" dt="2023-11-22T19:34:09.870" v="6163" actId="14100"/>
          <ac:picMkLst>
            <pc:docMk/>
            <pc:sldMk cId="4038892217" sldId="263"/>
            <ac:picMk id="8" creationId="{181EE932-9656-2AC5-C427-730BD8686EDB}"/>
          </ac:picMkLst>
        </pc:picChg>
        <pc:picChg chg="add del mod">
          <ac:chgData name="S P" userId="7613367e7a776ba3" providerId="LiveId" clId="{56E66CCA-6B71-4A4B-93F4-FA52C45CBF7D}" dt="2023-11-14T11:06:12.983" v="1278" actId="478"/>
          <ac:picMkLst>
            <pc:docMk/>
            <pc:sldMk cId="4038892217" sldId="263"/>
            <ac:picMk id="9" creationId="{162C9E17-328E-A351-FED1-D8C5D78F7ABB}"/>
          </ac:picMkLst>
        </pc:picChg>
        <pc:picChg chg="add del mod">
          <ac:chgData name="S P" userId="7613367e7a776ba3" providerId="LiveId" clId="{56E66CCA-6B71-4A4B-93F4-FA52C45CBF7D}" dt="2023-11-14T11:06:12.983" v="1278" actId="478"/>
          <ac:picMkLst>
            <pc:docMk/>
            <pc:sldMk cId="4038892217" sldId="263"/>
            <ac:picMk id="11" creationId="{6663F991-0FFB-FC03-BA64-DD786DB316C1}"/>
          </ac:picMkLst>
        </pc:picChg>
        <pc:picChg chg="add del mod">
          <ac:chgData name="S P" userId="7613367e7a776ba3" providerId="LiveId" clId="{56E66CCA-6B71-4A4B-93F4-FA52C45CBF7D}" dt="2023-11-14T11:06:12.983" v="1278" actId="478"/>
          <ac:picMkLst>
            <pc:docMk/>
            <pc:sldMk cId="4038892217" sldId="263"/>
            <ac:picMk id="12" creationId="{15A81400-262D-AF96-C201-C0FE3C50AE5F}"/>
          </ac:picMkLst>
        </pc:picChg>
        <pc:picChg chg="add mod">
          <ac:chgData name="S P" userId="7613367e7a776ba3" providerId="LiveId" clId="{56E66CCA-6B71-4A4B-93F4-FA52C45CBF7D}" dt="2023-11-14T11:13:34.886" v="1306" actId="1076"/>
          <ac:picMkLst>
            <pc:docMk/>
            <pc:sldMk cId="4038892217" sldId="263"/>
            <ac:picMk id="13" creationId="{1BB6767D-12AD-8ED2-E54E-8ED0E1FD57B7}"/>
          </ac:picMkLst>
        </pc:picChg>
      </pc:sldChg>
      <pc:sldChg chg="modSp mod">
        <pc:chgData name="S P" userId="7613367e7a776ba3" providerId="LiveId" clId="{56E66CCA-6B71-4A4B-93F4-FA52C45CBF7D}" dt="2023-11-22T19:59:24.359" v="6413" actId="20577"/>
        <pc:sldMkLst>
          <pc:docMk/>
          <pc:sldMk cId="2449620870" sldId="264"/>
        </pc:sldMkLst>
        <pc:spChg chg="mod">
          <ac:chgData name="S P" userId="7613367e7a776ba3" providerId="LiveId" clId="{56E66CCA-6B71-4A4B-93F4-FA52C45CBF7D}" dt="2023-11-22T19:54:31.751" v="6305" actId="20577"/>
          <ac:spMkLst>
            <pc:docMk/>
            <pc:sldMk cId="2449620870" sldId="264"/>
            <ac:spMk id="2" creationId="{02592115-8230-E073-9532-3E77193F6ADF}"/>
          </ac:spMkLst>
        </pc:spChg>
        <pc:spChg chg="mod">
          <ac:chgData name="S P" userId="7613367e7a776ba3" providerId="LiveId" clId="{56E66CCA-6B71-4A4B-93F4-FA52C45CBF7D}" dt="2023-11-22T19:59:24.359" v="6413" actId="20577"/>
          <ac:spMkLst>
            <pc:docMk/>
            <pc:sldMk cId="2449620870" sldId="264"/>
            <ac:spMk id="3" creationId="{E35B8918-8A8A-BE34-077D-046A6F9B6CE1}"/>
          </ac:spMkLst>
        </pc:spChg>
      </pc:sldChg>
      <pc:sldChg chg="modSp mod ord">
        <pc:chgData name="S P" userId="7613367e7a776ba3" providerId="LiveId" clId="{56E66CCA-6B71-4A4B-93F4-FA52C45CBF7D}" dt="2023-11-22T19:53:57.767" v="6276" actId="1076"/>
        <pc:sldMkLst>
          <pc:docMk/>
          <pc:sldMk cId="1355236250" sldId="265"/>
        </pc:sldMkLst>
        <pc:spChg chg="mod">
          <ac:chgData name="S P" userId="7613367e7a776ba3" providerId="LiveId" clId="{56E66CCA-6B71-4A4B-93F4-FA52C45CBF7D}" dt="2023-11-22T19:53:57.767" v="6276" actId="1076"/>
          <ac:spMkLst>
            <pc:docMk/>
            <pc:sldMk cId="1355236250" sldId="265"/>
            <ac:spMk id="6" creationId="{40DCF524-1CEC-A47E-1342-B23A3134F207}"/>
          </ac:spMkLst>
        </pc:spChg>
      </pc:sldChg>
      <pc:sldChg chg="addSp delSp modSp add del mod modAnim">
        <pc:chgData name="S P" userId="7613367e7a776ba3" providerId="LiveId" clId="{56E66CCA-6B71-4A4B-93F4-FA52C45CBF7D}" dt="2023-11-21T12:55:56.761" v="4718" actId="2696"/>
        <pc:sldMkLst>
          <pc:docMk/>
          <pc:sldMk cId="4150057167" sldId="266"/>
        </pc:sldMkLst>
        <pc:spChg chg="mod">
          <ac:chgData name="S P" userId="7613367e7a776ba3" providerId="LiveId" clId="{56E66CCA-6B71-4A4B-93F4-FA52C45CBF7D}" dt="2023-11-20T11:53:43.181" v="4534" actId="20577"/>
          <ac:spMkLst>
            <pc:docMk/>
            <pc:sldMk cId="4150057167" sldId="266"/>
            <ac:spMk id="2" creationId="{02592115-8230-E073-9532-3E77193F6ADF}"/>
          </ac:spMkLst>
        </pc:spChg>
        <pc:spChg chg="del mod">
          <ac:chgData name="S P" userId="7613367e7a776ba3" providerId="LiveId" clId="{56E66CCA-6B71-4A4B-93F4-FA52C45CBF7D}" dt="2023-11-20T11:51:41.919" v="4472" actId="478"/>
          <ac:spMkLst>
            <pc:docMk/>
            <pc:sldMk cId="4150057167" sldId="266"/>
            <ac:spMk id="3" creationId="{E35B8918-8A8A-BE34-077D-046A6F9B6CE1}"/>
          </ac:spMkLst>
        </pc:spChg>
        <pc:spChg chg="add del mod">
          <ac:chgData name="S P" userId="7613367e7a776ba3" providerId="LiveId" clId="{56E66CCA-6B71-4A4B-93F4-FA52C45CBF7D}" dt="2023-11-20T11:51:57.665" v="4487" actId="478"/>
          <ac:spMkLst>
            <pc:docMk/>
            <pc:sldMk cId="4150057167" sldId="266"/>
            <ac:spMk id="7" creationId="{32294149-D3B7-6CBF-C064-4E6CA02CBC61}"/>
          </ac:spMkLst>
        </pc:spChg>
        <pc:graphicFrameChg chg="add mod">
          <ac:chgData name="S P" userId="7613367e7a776ba3" providerId="LiveId" clId="{56E66CCA-6B71-4A4B-93F4-FA52C45CBF7D}" dt="2023-11-20T11:54:05.943" v="4543" actId="1076"/>
          <ac:graphicFrameMkLst>
            <pc:docMk/>
            <pc:sldMk cId="4150057167" sldId="266"/>
            <ac:graphicFrameMk id="10" creationId="{D8EAB19C-A2FF-F3D7-41A9-44BFB45DAAEE}"/>
          </ac:graphicFrameMkLst>
        </pc:graphicFrameChg>
        <pc:picChg chg="add del mod">
          <ac:chgData name="S P" userId="7613367e7a776ba3" providerId="LiveId" clId="{56E66CCA-6B71-4A4B-93F4-FA52C45CBF7D}" dt="2023-11-20T11:52:03.883" v="4490" actId="478"/>
          <ac:picMkLst>
            <pc:docMk/>
            <pc:sldMk cId="4150057167" sldId="266"/>
            <ac:picMk id="6" creationId="{E68FA8D3-788B-6213-13FC-CFBD1A1387A2}"/>
          </ac:picMkLst>
        </pc:picChg>
        <pc:picChg chg="add mod modCrop">
          <ac:chgData name="S P" userId="7613367e7a776ba3" providerId="LiveId" clId="{56E66CCA-6B71-4A4B-93F4-FA52C45CBF7D}" dt="2023-11-20T11:53:34.927" v="4532" actId="1076"/>
          <ac:picMkLst>
            <pc:docMk/>
            <pc:sldMk cId="4150057167" sldId="266"/>
            <ac:picMk id="8" creationId="{EE8C21BE-420C-8B1B-BC62-C114FE573B2C}"/>
          </ac:picMkLst>
        </pc:picChg>
        <pc:picChg chg="add mod">
          <ac:chgData name="S P" userId="7613367e7a776ba3" providerId="LiveId" clId="{56E66CCA-6B71-4A4B-93F4-FA52C45CBF7D}" dt="2023-11-20T11:53:54.839" v="4540" actId="1076"/>
          <ac:picMkLst>
            <pc:docMk/>
            <pc:sldMk cId="4150057167" sldId="266"/>
            <ac:picMk id="9" creationId="{560C87CD-4A5C-4FFF-5B5D-C70243CC5B91}"/>
          </ac:picMkLst>
        </pc:picChg>
      </pc:sldChg>
      <pc:sldChg chg="addSp delSp modSp add mod ord delAnim modAnim">
        <pc:chgData name="S P" userId="7613367e7a776ba3" providerId="LiveId" clId="{56E66CCA-6B71-4A4B-93F4-FA52C45CBF7D}" dt="2023-11-20T10:56:58.357" v="4094"/>
        <pc:sldMkLst>
          <pc:docMk/>
          <pc:sldMk cId="378563055" sldId="267"/>
        </pc:sldMkLst>
        <pc:spChg chg="mod">
          <ac:chgData name="S P" userId="7613367e7a776ba3" providerId="LiveId" clId="{56E66CCA-6B71-4A4B-93F4-FA52C45CBF7D}" dt="2023-11-20T10:15:23.393" v="3827" actId="1076"/>
          <ac:spMkLst>
            <pc:docMk/>
            <pc:sldMk cId="378563055" sldId="267"/>
            <ac:spMk id="2" creationId="{02592115-8230-E073-9532-3E77193F6ADF}"/>
          </ac:spMkLst>
        </pc:spChg>
        <pc:spChg chg="mod">
          <ac:chgData name="S P" userId="7613367e7a776ba3" providerId="LiveId" clId="{56E66CCA-6B71-4A4B-93F4-FA52C45CBF7D}" dt="2023-11-20T10:13:28.653" v="3803" actId="1076"/>
          <ac:spMkLst>
            <pc:docMk/>
            <pc:sldMk cId="378563055" sldId="267"/>
            <ac:spMk id="3" creationId="{E35B8918-8A8A-BE34-077D-046A6F9B6CE1}"/>
          </ac:spMkLst>
        </pc:spChg>
        <pc:spChg chg="mod">
          <ac:chgData name="S P" userId="7613367e7a776ba3" providerId="LiveId" clId="{56E66CCA-6B71-4A4B-93F4-FA52C45CBF7D}" dt="2023-11-20T10:19:37.411" v="3893" actId="1076"/>
          <ac:spMkLst>
            <pc:docMk/>
            <pc:sldMk cId="378563055" sldId="267"/>
            <ac:spMk id="4" creationId="{80275008-3C33-47FF-F232-77F2F8988188}"/>
          </ac:spMkLst>
        </pc:spChg>
        <pc:spChg chg="add mod">
          <ac:chgData name="S P" userId="7613367e7a776ba3" providerId="LiveId" clId="{56E66CCA-6B71-4A4B-93F4-FA52C45CBF7D}" dt="2023-11-20T10:18:10.285" v="3869" actId="1076"/>
          <ac:spMkLst>
            <pc:docMk/>
            <pc:sldMk cId="378563055" sldId="267"/>
            <ac:spMk id="12" creationId="{B23C7CB0-DC73-2FC0-122B-0E676ABF94BE}"/>
          </ac:spMkLst>
        </pc:spChg>
        <pc:spChg chg="add mod">
          <ac:chgData name="S P" userId="7613367e7a776ba3" providerId="LiveId" clId="{56E66CCA-6B71-4A4B-93F4-FA52C45CBF7D}" dt="2023-11-20T10:18:07.563" v="3868" actId="1076"/>
          <ac:spMkLst>
            <pc:docMk/>
            <pc:sldMk cId="378563055" sldId="267"/>
            <ac:spMk id="13" creationId="{614BFCA9-0DFB-37DB-C9E0-EEB3DF2EC359}"/>
          </ac:spMkLst>
        </pc:spChg>
        <pc:spChg chg="del">
          <ac:chgData name="S P" userId="7613367e7a776ba3" providerId="LiveId" clId="{56E66CCA-6B71-4A4B-93F4-FA52C45CBF7D}" dt="2023-11-14T11:14:15.057" v="1314" actId="478"/>
          <ac:spMkLst>
            <pc:docMk/>
            <pc:sldMk cId="378563055" sldId="267"/>
            <ac:spMk id="14" creationId="{4C666AF0-6AD3-38E0-C859-0C57A8FE3F8C}"/>
          </ac:spMkLst>
        </pc:spChg>
        <pc:spChg chg="add mod">
          <ac:chgData name="S P" userId="7613367e7a776ba3" providerId="LiveId" clId="{56E66CCA-6B71-4A4B-93F4-FA52C45CBF7D}" dt="2023-11-20T10:18:12.565" v="3870" actId="1076"/>
          <ac:spMkLst>
            <pc:docMk/>
            <pc:sldMk cId="378563055" sldId="267"/>
            <ac:spMk id="14" creationId="{A2CCBA9D-5E10-8BBB-7D57-124DC3A48EDE}"/>
          </ac:spMkLst>
        </pc:spChg>
        <pc:spChg chg="add mod">
          <ac:chgData name="S P" userId="7613367e7a776ba3" providerId="LiveId" clId="{56E66CCA-6B71-4A4B-93F4-FA52C45CBF7D}" dt="2023-11-20T10:18:17.647" v="3872" actId="1076"/>
          <ac:spMkLst>
            <pc:docMk/>
            <pc:sldMk cId="378563055" sldId="267"/>
            <ac:spMk id="15" creationId="{2D1CFED3-F479-9D02-FE19-212E9D32709F}"/>
          </ac:spMkLst>
        </pc:spChg>
        <pc:spChg chg="del">
          <ac:chgData name="S P" userId="7613367e7a776ba3" providerId="LiveId" clId="{56E66CCA-6B71-4A4B-93F4-FA52C45CBF7D}" dt="2023-11-14T11:14:12.749" v="1312" actId="478"/>
          <ac:spMkLst>
            <pc:docMk/>
            <pc:sldMk cId="378563055" sldId="267"/>
            <ac:spMk id="15" creationId="{C95AA841-5A61-D22B-6462-B8712A28CC0C}"/>
          </ac:spMkLst>
        </pc:spChg>
        <pc:spChg chg="add del mod">
          <ac:chgData name="S P" userId="7613367e7a776ba3" providerId="LiveId" clId="{56E66CCA-6B71-4A4B-93F4-FA52C45CBF7D}" dt="2023-11-20T10:17:39.101" v="3858" actId="478"/>
          <ac:spMkLst>
            <pc:docMk/>
            <pc:sldMk cId="378563055" sldId="267"/>
            <ac:spMk id="16" creationId="{BF336F08-3A8C-8175-4A21-30FB81812F1F}"/>
          </ac:spMkLst>
        </pc:spChg>
        <pc:spChg chg="add mod">
          <ac:chgData name="S P" userId="7613367e7a776ba3" providerId="LiveId" clId="{56E66CCA-6B71-4A4B-93F4-FA52C45CBF7D}" dt="2023-11-20T10:18:15.677" v="3871" actId="1076"/>
          <ac:spMkLst>
            <pc:docMk/>
            <pc:sldMk cId="378563055" sldId="267"/>
            <ac:spMk id="17" creationId="{A8B6B6FE-1E9B-6475-4454-A95F893A3FC3}"/>
          </ac:spMkLst>
        </pc:spChg>
        <pc:spChg chg="add mod">
          <ac:chgData name="S P" userId="7613367e7a776ba3" providerId="LiveId" clId="{56E66CCA-6B71-4A4B-93F4-FA52C45CBF7D}" dt="2023-11-20T10:18:35.567" v="3876" actId="1076"/>
          <ac:spMkLst>
            <pc:docMk/>
            <pc:sldMk cId="378563055" sldId="267"/>
            <ac:spMk id="18" creationId="{1719B79B-B847-2B77-2773-9CCB33E79000}"/>
          </ac:spMkLst>
        </pc:spChg>
        <pc:spChg chg="add mod">
          <ac:chgData name="S P" userId="7613367e7a776ba3" providerId="LiveId" clId="{56E66CCA-6B71-4A4B-93F4-FA52C45CBF7D}" dt="2023-11-20T10:18:20.096" v="3873" actId="1076"/>
          <ac:spMkLst>
            <pc:docMk/>
            <pc:sldMk cId="378563055" sldId="267"/>
            <ac:spMk id="19" creationId="{CD02EC97-5B69-E5A0-6564-BE994FC35A96}"/>
          </ac:spMkLst>
        </pc:spChg>
        <pc:spChg chg="add del mod">
          <ac:chgData name="S P" userId="7613367e7a776ba3" providerId="LiveId" clId="{56E66CCA-6B71-4A4B-93F4-FA52C45CBF7D}" dt="2023-11-20T10:18:42.897" v="3880"/>
          <ac:spMkLst>
            <pc:docMk/>
            <pc:sldMk cId="378563055" sldId="267"/>
            <ac:spMk id="20" creationId="{FCAD53B7-B6D2-DF96-1F5B-A3A133125407}"/>
          </ac:spMkLst>
        </pc:spChg>
        <pc:spChg chg="add del mod">
          <ac:chgData name="S P" userId="7613367e7a776ba3" providerId="LiveId" clId="{56E66CCA-6B71-4A4B-93F4-FA52C45CBF7D}" dt="2023-11-20T10:18:42.897" v="3880"/>
          <ac:spMkLst>
            <pc:docMk/>
            <pc:sldMk cId="378563055" sldId="267"/>
            <ac:spMk id="21" creationId="{DBEA17D7-F0D4-7F61-ECD7-9DDCDA69E962}"/>
          </ac:spMkLst>
        </pc:spChg>
        <pc:spChg chg="add del mod">
          <ac:chgData name="S P" userId="7613367e7a776ba3" providerId="LiveId" clId="{56E66CCA-6B71-4A4B-93F4-FA52C45CBF7D}" dt="2023-11-20T10:18:42.897" v="3880"/>
          <ac:spMkLst>
            <pc:docMk/>
            <pc:sldMk cId="378563055" sldId="267"/>
            <ac:spMk id="22" creationId="{3F666342-CC67-693A-9648-0A630FBAF677}"/>
          </ac:spMkLst>
        </pc:spChg>
        <pc:spChg chg="add del mod">
          <ac:chgData name="S P" userId="7613367e7a776ba3" providerId="LiveId" clId="{56E66CCA-6B71-4A4B-93F4-FA52C45CBF7D}" dt="2023-11-20T10:18:42.897" v="3880"/>
          <ac:spMkLst>
            <pc:docMk/>
            <pc:sldMk cId="378563055" sldId="267"/>
            <ac:spMk id="23" creationId="{5FEE07F5-8C10-E821-5C61-270D3D8F9773}"/>
          </ac:spMkLst>
        </pc:spChg>
        <pc:spChg chg="add del mod">
          <ac:chgData name="S P" userId="7613367e7a776ba3" providerId="LiveId" clId="{56E66CCA-6B71-4A4B-93F4-FA52C45CBF7D}" dt="2023-11-20T10:18:42.897" v="3880"/>
          <ac:spMkLst>
            <pc:docMk/>
            <pc:sldMk cId="378563055" sldId="267"/>
            <ac:spMk id="24" creationId="{1C412CE0-855A-B678-D475-4BB93DC21399}"/>
          </ac:spMkLst>
        </pc:spChg>
        <pc:spChg chg="add mod">
          <ac:chgData name="S P" userId="7613367e7a776ba3" providerId="LiveId" clId="{56E66CCA-6B71-4A4B-93F4-FA52C45CBF7D}" dt="2023-11-20T10:19:03.453" v="3888" actId="1076"/>
          <ac:spMkLst>
            <pc:docMk/>
            <pc:sldMk cId="378563055" sldId="267"/>
            <ac:spMk id="25" creationId="{9F63E42F-3858-D6A0-EF0B-3D99062209AB}"/>
          </ac:spMkLst>
        </pc:spChg>
        <pc:graphicFrameChg chg="add del mod modGraphic">
          <ac:chgData name="S P" userId="7613367e7a776ba3" providerId="LiveId" clId="{56E66CCA-6B71-4A4B-93F4-FA52C45CBF7D}" dt="2023-11-14T11:18:20.740" v="1375" actId="21"/>
          <ac:graphicFrameMkLst>
            <pc:docMk/>
            <pc:sldMk cId="378563055" sldId="267"/>
            <ac:graphicFrameMk id="5" creationId="{34C9C2AA-A2FB-B14B-816B-27AC8005496F}"/>
          </ac:graphicFrameMkLst>
        </pc:graphicFrameChg>
        <pc:graphicFrameChg chg="add mod modGraphic">
          <ac:chgData name="S P" userId="7613367e7a776ba3" providerId="LiveId" clId="{56E66CCA-6B71-4A4B-93F4-FA52C45CBF7D}" dt="2023-11-20T10:56:58.357" v="4094"/>
          <ac:graphicFrameMkLst>
            <pc:docMk/>
            <pc:sldMk cId="378563055" sldId="267"/>
            <ac:graphicFrameMk id="5" creationId="{392F1795-D244-EA8F-DBF2-5C09A77D78D7}"/>
          </ac:graphicFrameMkLst>
        </pc:graphicFrameChg>
        <pc:graphicFrameChg chg="add del mod modGraphic">
          <ac:chgData name="S P" userId="7613367e7a776ba3" providerId="LiveId" clId="{56E66CCA-6B71-4A4B-93F4-FA52C45CBF7D}" dt="2023-11-20T10:15:24.018" v="3828" actId="1032"/>
          <ac:graphicFrameMkLst>
            <pc:docMk/>
            <pc:sldMk cId="378563055" sldId="267"/>
            <ac:graphicFrameMk id="8" creationId="{4DBD0CE6-C473-2017-453F-2CFBAD500D47}"/>
          </ac:graphicFrameMkLst>
        </pc:graphicFrameChg>
        <pc:graphicFrameChg chg="add mod modGraphic">
          <ac:chgData name="S P" userId="7613367e7a776ba3" providerId="LiveId" clId="{56E66CCA-6B71-4A4B-93F4-FA52C45CBF7D}" dt="2023-11-20T10:19:10.418" v="3890" actId="1076"/>
          <ac:graphicFrameMkLst>
            <pc:docMk/>
            <pc:sldMk cId="378563055" sldId="267"/>
            <ac:graphicFrameMk id="9" creationId="{63DA5CDC-F1C6-A6F3-D032-ECC768243ED3}"/>
          </ac:graphicFrameMkLst>
        </pc:graphicFrameChg>
        <pc:graphicFrameChg chg="add mod">
          <ac:chgData name="S P" userId="7613367e7a776ba3" providerId="LiveId" clId="{56E66CCA-6B71-4A4B-93F4-FA52C45CBF7D}" dt="2023-11-20T10:16:06.168" v="3832" actId="1076"/>
          <ac:graphicFrameMkLst>
            <pc:docMk/>
            <pc:sldMk cId="378563055" sldId="267"/>
            <ac:graphicFrameMk id="10" creationId="{704E5C5F-661C-FCAB-7CF0-40C75E635B47}"/>
          </ac:graphicFrameMkLst>
        </pc:graphicFrameChg>
        <pc:graphicFrameChg chg="add mod">
          <ac:chgData name="S P" userId="7613367e7a776ba3" providerId="LiveId" clId="{56E66CCA-6B71-4A4B-93F4-FA52C45CBF7D}" dt="2023-11-20T10:16:39.969" v="3837" actId="1076"/>
          <ac:graphicFrameMkLst>
            <pc:docMk/>
            <pc:sldMk cId="378563055" sldId="267"/>
            <ac:graphicFrameMk id="11" creationId="{23EBCA45-6583-E2B1-C82C-ED7D39F15865}"/>
          </ac:graphicFrameMkLst>
        </pc:graphicFrameChg>
        <pc:picChg chg="del">
          <ac:chgData name="S P" userId="7613367e7a776ba3" providerId="LiveId" clId="{56E66CCA-6B71-4A4B-93F4-FA52C45CBF7D}" dt="2023-11-14T11:14:16.245" v="1315" actId="478"/>
          <ac:picMkLst>
            <pc:docMk/>
            <pc:sldMk cId="378563055" sldId="267"/>
            <ac:picMk id="6" creationId="{F2A67B2B-A50C-E2C0-4D0C-0CE73F94B742}"/>
          </ac:picMkLst>
        </pc:picChg>
        <pc:picChg chg="del">
          <ac:chgData name="S P" userId="7613367e7a776ba3" providerId="LiveId" clId="{56E66CCA-6B71-4A4B-93F4-FA52C45CBF7D}" dt="2023-11-14T11:14:09.760" v="1310" actId="478"/>
          <ac:picMkLst>
            <pc:docMk/>
            <pc:sldMk cId="378563055" sldId="267"/>
            <ac:picMk id="7" creationId="{C1246702-CCE4-9106-8D3A-686970180158}"/>
          </ac:picMkLst>
        </pc:picChg>
        <pc:picChg chg="add del mod">
          <ac:chgData name="S P" userId="7613367e7a776ba3" providerId="LiveId" clId="{56E66CCA-6B71-4A4B-93F4-FA52C45CBF7D}" dt="2023-11-20T10:14:24.463" v="3808" actId="478"/>
          <ac:picMkLst>
            <pc:docMk/>
            <pc:sldMk cId="378563055" sldId="267"/>
            <ac:picMk id="7" creationId="{EAC43444-A26F-DF7E-E330-F06079412648}"/>
          </ac:picMkLst>
        </pc:picChg>
        <pc:picChg chg="del">
          <ac:chgData name="S P" userId="7613367e7a776ba3" providerId="LiveId" clId="{56E66CCA-6B71-4A4B-93F4-FA52C45CBF7D}" dt="2023-11-14T11:14:10.295" v="1311" actId="478"/>
          <ac:picMkLst>
            <pc:docMk/>
            <pc:sldMk cId="378563055" sldId="267"/>
            <ac:picMk id="8" creationId="{181EE932-9656-2AC5-C427-730BD8686EDB}"/>
          </ac:picMkLst>
        </pc:picChg>
        <pc:picChg chg="del">
          <ac:chgData name="S P" userId="7613367e7a776ba3" providerId="LiveId" clId="{56E66CCA-6B71-4A4B-93F4-FA52C45CBF7D}" dt="2023-11-14T11:14:13.359" v="1313" actId="478"/>
          <ac:picMkLst>
            <pc:docMk/>
            <pc:sldMk cId="378563055" sldId="267"/>
            <ac:picMk id="13" creationId="{1BB6767D-12AD-8ED2-E54E-8ED0E1FD57B7}"/>
          </ac:picMkLst>
        </pc:picChg>
      </pc:sldChg>
      <pc:sldChg chg="new del ord">
        <pc:chgData name="S P" userId="7613367e7a776ba3" providerId="LiveId" clId="{56E66CCA-6B71-4A4B-93F4-FA52C45CBF7D}" dt="2023-11-14T11:41:14.267" v="1441" actId="2696"/>
        <pc:sldMkLst>
          <pc:docMk/>
          <pc:sldMk cId="3717460223" sldId="268"/>
        </pc:sldMkLst>
      </pc:sldChg>
      <pc:sldChg chg="modSp add mod ord">
        <pc:chgData name="S P" userId="7613367e7a776ba3" providerId="LiveId" clId="{56E66CCA-6B71-4A4B-93F4-FA52C45CBF7D}" dt="2023-11-20T11:08:33.140" v="4100"/>
        <pc:sldMkLst>
          <pc:docMk/>
          <pc:sldMk cId="612808677" sldId="269"/>
        </pc:sldMkLst>
        <pc:spChg chg="mod">
          <ac:chgData name="S P" userId="7613367e7a776ba3" providerId="LiveId" clId="{56E66CCA-6B71-4A4B-93F4-FA52C45CBF7D}" dt="2023-11-14T12:17:01.412" v="2386" actId="20577"/>
          <ac:spMkLst>
            <pc:docMk/>
            <pc:sldMk cId="612808677" sldId="269"/>
            <ac:spMk id="2" creationId="{02592115-8230-E073-9532-3E77193F6ADF}"/>
          </ac:spMkLst>
        </pc:spChg>
      </pc:sldChg>
      <pc:sldChg chg="addSp delSp modSp add mod ord">
        <pc:chgData name="S P" userId="7613367e7a776ba3" providerId="LiveId" clId="{56E66CCA-6B71-4A4B-93F4-FA52C45CBF7D}" dt="2023-11-22T14:56:06.533" v="5319" actId="1076"/>
        <pc:sldMkLst>
          <pc:docMk/>
          <pc:sldMk cId="2238234941" sldId="270"/>
        </pc:sldMkLst>
        <pc:spChg chg="mod">
          <ac:chgData name="S P" userId="7613367e7a776ba3" providerId="LiveId" clId="{56E66CCA-6B71-4A4B-93F4-FA52C45CBF7D}" dt="2023-11-20T10:56:00.756" v="4082" actId="1076"/>
          <ac:spMkLst>
            <pc:docMk/>
            <pc:sldMk cId="2238234941" sldId="270"/>
            <ac:spMk id="2" creationId="{02592115-8230-E073-9532-3E77193F6ADF}"/>
          </ac:spMkLst>
        </pc:spChg>
        <pc:spChg chg="del mod">
          <ac:chgData name="S P" userId="7613367e7a776ba3" providerId="LiveId" clId="{56E66CCA-6B71-4A4B-93F4-FA52C45CBF7D}" dt="2023-11-20T10:23:28.265" v="3897" actId="478"/>
          <ac:spMkLst>
            <pc:docMk/>
            <pc:sldMk cId="2238234941" sldId="270"/>
            <ac:spMk id="3" creationId="{E35B8918-8A8A-BE34-077D-046A6F9B6CE1}"/>
          </ac:spMkLst>
        </pc:spChg>
        <pc:spChg chg="add del mod">
          <ac:chgData name="S P" userId="7613367e7a776ba3" providerId="LiveId" clId="{56E66CCA-6B71-4A4B-93F4-FA52C45CBF7D}" dt="2023-11-20T10:34:44.273" v="3993"/>
          <ac:spMkLst>
            <pc:docMk/>
            <pc:sldMk cId="2238234941" sldId="270"/>
            <ac:spMk id="7" creationId="{C244C986-EF23-6E73-7D41-E98F888D8BE8}"/>
          </ac:spMkLst>
        </pc:spChg>
        <pc:spChg chg="add mod">
          <ac:chgData name="S P" userId="7613367e7a776ba3" providerId="LiveId" clId="{56E66CCA-6B71-4A4B-93F4-FA52C45CBF7D}" dt="2023-11-22T14:55:41.520" v="5314" actId="5793"/>
          <ac:spMkLst>
            <pc:docMk/>
            <pc:sldMk cId="2238234941" sldId="270"/>
            <ac:spMk id="13" creationId="{0517FADB-9312-1A6A-8870-E5D855137C70}"/>
          </ac:spMkLst>
        </pc:spChg>
        <pc:spChg chg="add mod">
          <ac:chgData name="S P" userId="7613367e7a776ba3" providerId="LiveId" clId="{56E66CCA-6B71-4A4B-93F4-FA52C45CBF7D}" dt="2023-11-22T14:55:55.133" v="5316" actId="404"/>
          <ac:spMkLst>
            <pc:docMk/>
            <pc:sldMk cId="2238234941" sldId="270"/>
            <ac:spMk id="14" creationId="{A8245373-396D-0B6A-1B72-3E8D2DE5DB43}"/>
          </ac:spMkLst>
        </pc:spChg>
        <pc:spChg chg="add mod">
          <ac:chgData name="S P" userId="7613367e7a776ba3" providerId="LiveId" clId="{56E66CCA-6B71-4A4B-93F4-FA52C45CBF7D}" dt="2023-11-22T14:56:02.655" v="5318" actId="1076"/>
          <ac:spMkLst>
            <pc:docMk/>
            <pc:sldMk cId="2238234941" sldId="270"/>
            <ac:spMk id="15" creationId="{BEE0CACD-BC45-832A-5D3C-8A7662CD9D84}"/>
          </ac:spMkLst>
        </pc:spChg>
        <pc:spChg chg="add mod">
          <ac:chgData name="S P" userId="7613367e7a776ba3" providerId="LiveId" clId="{56E66CCA-6B71-4A4B-93F4-FA52C45CBF7D}" dt="2023-11-22T14:56:06.533" v="5319" actId="1076"/>
          <ac:spMkLst>
            <pc:docMk/>
            <pc:sldMk cId="2238234941" sldId="270"/>
            <ac:spMk id="16" creationId="{E0E3D329-807C-6A49-B82D-255399598039}"/>
          </ac:spMkLst>
        </pc:spChg>
        <pc:graphicFrameChg chg="add mod">
          <ac:chgData name="S P" userId="7613367e7a776ba3" providerId="LiveId" clId="{56E66CCA-6B71-4A4B-93F4-FA52C45CBF7D}" dt="2023-11-20T10:27:41.833" v="3942" actId="1076"/>
          <ac:graphicFrameMkLst>
            <pc:docMk/>
            <pc:sldMk cId="2238234941" sldId="270"/>
            <ac:graphicFrameMk id="8" creationId="{2104DA1E-AA5E-1442-B2A4-8D31452C9A74}"/>
          </ac:graphicFrameMkLst>
        </pc:graphicFrameChg>
        <pc:graphicFrameChg chg="add mod modGraphic">
          <ac:chgData name="S P" userId="7613367e7a776ba3" providerId="LiveId" clId="{56E66CCA-6B71-4A4B-93F4-FA52C45CBF7D}" dt="2023-11-20T10:29:41.767" v="3982"/>
          <ac:graphicFrameMkLst>
            <pc:docMk/>
            <pc:sldMk cId="2238234941" sldId="270"/>
            <ac:graphicFrameMk id="9" creationId="{75AA5F55-EB8A-79C3-C9BF-F2E01D8205F6}"/>
          </ac:graphicFrameMkLst>
        </pc:graphicFrameChg>
        <pc:graphicFrameChg chg="add mod">
          <ac:chgData name="S P" userId="7613367e7a776ba3" providerId="LiveId" clId="{56E66CCA-6B71-4A4B-93F4-FA52C45CBF7D}" dt="2023-11-20T10:29:24.711" v="3978"/>
          <ac:graphicFrameMkLst>
            <pc:docMk/>
            <pc:sldMk cId="2238234941" sldId="270"/>
            <ac:graphicFrameMk id="10" creationId="{5FEE0577-FF3C-87BA-D4DD-15664E7BAF44}"/>
          </ac:graphicFrameMkLst>
        </pc:graphicFrameChg>
        <pc:graphicFrameChg chg="add mod modGraphic">
          <ac:chgData name="S P" userId="7613367e7a776ba3" providerId="LiveId" clId="{56E66CCA-6B71-4A4B-93F4-FA52C45CBF7D}" dt="2023-11-20T10:29:12.915" v="3975"/>
          <ac:graphicFrameMkLst>
            <pc:docMk/>
            <pc:sldMk cId="2238234941" sldId="270"/>
            <ac:graphicFrameMk id="11" creationId="{40F5156F-E67B-1B82-9270-696F4F08881F}"/>
          </ac:graphicFrameMkLst>
        </pc:graphicFrameChg>
        <pc:graphicFrameChg chg="add mod ord modGraphic">
          <ac:chgData name="S P" userId="7613367e7a776ba3" providerId="LiveId" clId="{56E66CCA-6B71-4A4B-93F4-FA52C45CBF7D}" dt="2023-11-20T10:54:39.390" v="4018" actId="14100"/>
          <ac:graphicFrameMkLst>
            <pc:docMk/>
            <pc:sldMk cId="2238234941" sldId="270"/>
            <ac:graphicFrameMk id="12" creationId="{3B2FB5B2-C002-EB31-8E91-5C96B9A283AE}"/>
          </ac:graphicFrameMkLst>
        </pc:graphicFrameChg>
        <pc:picChg chg="del">
          <ac:chgData name="S P" userId="7613367e7a776ba3" providerId="LiveId" clId="{56E66CCA-6B71-4A4B-93F4-FA52C45CBF7D}" dt="2023-11-20T10:23:32.176" v="3899" actId="478"/>
          <ac:picMkLst>
            <pc:docMk/>
            <pc:sldMk cId="2238234941" sldId="270"/>
            <ac:picMk id="6" creationId="{E68FA8D3-788B-6213-13FC-CFBD1A1387A2}"/>
          </ac:picMkLst>
        </pc:picChg>
      </pc:sldChg>
      <pc:sldChg chg="new del">
        <pc:chgData name="S P" userId="7613367e7a776ba3" providerId="LiveId" clId="{56E66CCA-6B71-4A4B-93F4-FA52C45CBF7D}" dt="2023-11-20T11:09:47.605" v="4102" actId="47"/>
        <pc:sldMkLst>
          <pc:docMk/>
          <pc:sldMk cId="842181708" sldId="271"/>
        </pc:sldMkLst>
      </pc:sldChg>
      <pc:sldChg chg="addSp delSp modSp add mod">
        <pc:chgData name="S P" userId="7613367e7a776ba3" providerId="LiveId" clId="{56E66CCA-6B71-4A4B-93F4-FA52C45CBF7D}" dt="2023-11-22T19:23:19.465" v="6124" actId="478"/>
        <pc:sldMkLst>
          <pc:docMk/>
          <pc:sldMk cId="996217202" sldId="271"/>
        </pc:sldMkLst>
        <pc:spChg chg="mod">
          <ac:chgData name="S P" userId="7613367e7a776ba3" providerId="LiveId" clId="{56E66CCA-6B71-4A4B-93F4-FA52C45CBF7D}" dt="2023-11-21T12:38:13.943" v="4556" actId="5793"/>
          <ac:spMkLst>
            <pc:docMk/>
            <pc:sldMk cId="996217202" sldId="271"/>
            <ac:spMk id="2" creationId="{02592115-8230-E073-9532-3E77193F6ADF}"/>
          </ac:spMkLst>
        </pc:spChg>
        <pc:spChg chg="del mod">
          <ac:chgData name="S P" userId="7613367e7a776ba3" providerId="LiveId" clId="{56E66CCA-6B71-4A4B-93F4-FA52C45CBF7D}" dt="2023-11-20T11:40:30.406" v="4370" actId="478"/>
          <ac:spMkLst>
            <pc:docMk/>
            <pc:sldMk cId="996217202" sldId="271"/>
            <ac:spMk id="3" creationId="{E0D5E52B-A6DA-90B6-2BBE-8DC582C55181}"/>
          </ac:spMkLst>
        </pc:spChg>
        <pc:spChg chg="add mod">
          <ac:chgData name="S P" userId="7613367e7a776ba3" providerId="LiveId" clId="{56E66CCA-6B71-4A4B-93F4-FA52C45CBF7D}" dt="2023-11-20T11:32:42.596" v="4266" actId="1076"/>
          <ac:spMkLst>
            <pc:docMk/>
            <pc:sldMk cId="996217202" sldId="271"/>
            <ac:spMk id="10" creationId="{A71D1CAB-702C-F553-C13D-572ED280B1EF}"/>
          </ac:spMkLst>
        </pc:spChg>
        <pc:spChg chg="mod">
          <ac:chgData name="S P" userId="7613367e7a776ba3" providerId="LiveId" clId="{56E66CCA-6B71-4A4B-93F4-FA52C45CBF7D}" dt="2023-11-21T12:41:49.408" v="4600" actId="18245"/>
          <ac:spMkLst>
            <pc:docMk/>
            <pc:sldMk cId="996217202" sldId="271"/>
            <ac:spMk id="12" creationId="{08167B6F-F882-AC2A-7A84-A633B0C5F2FF}"/>
          </ac:spMkLst>
        </pc:spChg>
        <pc:spChg chg="mod">
          <ac:chgData name="S P" userId="7613367e7a776ba3" providerId="LiveId" clId="{56E66CCA-6B71-4A4B-93F4-FA52C45CBF7D}" dt="2023-11-21T12:41:49.408" v="4600" actId="18245"/>
          <ac:spMkLst>
            <pc:docMk/>
            <pc:sldMk cId="996217202" sldId="271"/>
            <ac:spMk id="13" creationId="{8E1ECDF1-8F0D-8951-A4CD-62324D457CC3}"/>
          </ac:spMkLst>
        </pc:spChg>
        <pc:spChg chg="mod">
          <ac:chgData name="S P" userId="7613367e7a776ba3" providerId="LiveId" clId="{56E66CCA-6B71-4A4B-93F4-FA52C45CBF7D}" dt="2023-11-21T12:41:49.408" v="4600" actId="18245"/>
          <ac:spMkLst>
            <pc:docMk/>
            <pc:sldMk cId="996217202" sldId="271"/>
            <ac:spMk id="14" creationId="{FB14377D-8596-C878-1858-223F7986D7B7}"/>
          </ac:spMkLst>
        </pc:spChg>
        <pc:spChg chg="mod">
          <ac:chgData name="S P" userId="7613367e7a776ba3" providerId="LiveId" clId="{56E66CCA-6B71-4A4B-93F4-FA52C45CBF7D}" dt="2023-11-21T12:41:49.408" v="4600" actId="18245"/>
          <ac:spMkLst>
            <pc:docMk/>
            <pc:sldMk cId="996217202" sldId="271"/>
            <ac:spMk id="15" creationId="{DBD0316B-E2C8-D648-1040-C91A05E0D6C4}"/>
          </ac:spMkLst>
        </pc:spChg>
        <pc:spChg chg="mod">
          <ac:chgData name="S P" userId="7613367e7a776ba3" providerId="LiveId" clId="{56E66CCA-6B71-4A4B-93F4-FA52C45CBF7D}" dt="2023-11-21T12:41:49.408" v="4600" actId="18245"/>
          <ac:spMkLst>
            <pc:docMk/>
            <pc:sldMk cId="996217202" sldId="271"/>
            <ac:spMk id="16" creationId="{277F5DC2-2511-ADDB-954E-52E8E5B7880E}"/>
          </ac:spMkLst>
        </pc:spChg>
        <pc:spChg chg="del mod">
          <ac:chgData name="S P" userId="7613367e7a776ba3" providerId="LiveId" clId="{56E66CCA-6B71-4A4B-93F4-FA52C45CBF7D}" dt="2023-11-21T12:42:18.406" v="4608" actId="478"/>
          <ac:spMkLst>
            <pc:docMk/>
            <pc:sldMk cId="996217202" sldId="271"/>
            <ac:spMk id="17" creationId="{935F61A4-EDC7-3E85-43A2-25724EEB0E44}"/>
          </ac:spMkLst>
        </pc:spChg>
        <pc:spChg chg="mod">
          <ac:chgData name="S P" userId="7613367e7a776ba3" providerId="LiveId" clId="{56E66CCA-6B71-4A4B-93F4-FA52C45CBF7D}" dt="2023-11-21T12:42:28.178" v="4610" actId="1076"/>
          <ac:spMkLst>
            <pc:docMk/>
            <pc:sldMk cId="996217202" sldId="271"/>
            <ac:spMk id="18" creationId="{47EF5E1D-CBE1-AB89-73E9-13E482660DCF}"/>
          </ac:spMkLst>
        </pc:spChg>
        <pc:spChg chg="del mod">
          <ac:chgData name="S P" userId="7613367e7a776ba3" providerId="LiveId" clId="{56E66CCA-6B71-4A4B-93F4-FA52C45CBF7D}" dt="2023-11-21T12:42:01.569" v="4603" actId="478"/>
          <ac:spMkLst>
            <pc:docMk/>
            <pc:sldMk cId="996217202" sldId="271"/>
            <ac:spMk id="19" creationId="{516DEEC5-298C-52AE-6F29-FA0067E76B92}"/>
          </ac:spMkLst>
        </pc:spChg>
        <pc:spChg chg="del mod">
          <ac:chgData name="S P" userId="7613367e7a776ba3" providerId="LiveId" clId="{56E66CCA-6B71-4A4B-93F4-FA52C45CBF7D}" dt="2023-11-21T12:41:52.695" v="4601" actId="478"/>
          <ac:spMkLst>
            <pc:docMk/>
            <pc:sldMk cId="996217202" sldId="271"/>
            <ac:spMk id="20" creationId="{418901F1-7943-0772-6366-34E663F5F6C3}"/>
          </ac:spMkLst>
        </pc:spChg>
        <pc:spChg chg="add mod">
          <ac:chgData name="S P" userId="7613367e7a776ba3" providerId="LiveId" clId="{56E66CCA-6B71-4A4B-93F4-FA52C45CBF7D}" dt="2023-11-20T11:32:04.118" v="4263" actId="1076"/>
          <ac:spMkLst>
            <pc:docMk/>
            <pc:sldMk cId="996217202" sldId="271"/>
            <ac:spMk id="21" creationId="{2CCA3F9D-3AB6-E6E4-6E8E-F9B92F89122B}"/>
          </ac:spMkLst>
        </pc:spChg>
        <pc:spChg chg="add mod">
          <ac:chgData name="S P" userId="7613367e7a776ba3" providerId="LiveId" clId="{56E66CCA-6B71-4A4B-93F4-FA52C45CBF7D}" dt="2023-11-21T12:43:54.003" v="4643" actId="1035"/>
          <ac:spMkLst>
            <pc:docMk/>
            <pc:sldMk cId="996217202" sldId="271"/>
            <ac:spMk id="22" creationId="{78AC5B52-A0E4-EDE6-5BB9-B233B1032777}"/>
          </ac:spMkLst>
        </pc:spChg>
        <pc:spChg chg="add mod">
          <ac:chgData name="S P" userId="7613367e7a776ba3" providerId="LiveId" clId="{56E66CCA-6B71-4A4B-93F4-FA52C45CBF7D}" dt="2023-11-21T12:43:54.003" v="4643" actId="1035"/>
          <ac:spMkLst>
            <pc:docMk/>
            <pc:sldMk cId="996217202" sldId="271"/>
            <ac:spMk id="25" creationId="{1CD1F6A6-C950-18FD-9242-F23B85C791A0}"/>
          </ac:spMkLst>
        </pc:spChg>
        <pc:spChg chg="add mod">
          <ac:chgData name="S P" userId="7613367e7a776ba3" providerId="LiveId" clId="{56E66CCA-6B71-4A4B-93F4-FA52C45CBF7D}" dt="2023-11-21T12:44:01.194" v="4644" actId="1076"/>
          <ac:spMkLst>
            <pc:docMk/>
            <pc:sldMk cId="996217202" sldId="271"/>
            <ac:spMk id="26" creationId="{2972006D-6F4C-56E6-965D-FE22D655D54E}"/>
          </ac:spMkLst>
        </pc:spChg>
        <pc:spChg chg="add mod">
          <ac:chgData name="S P" userId="7613367e7a776ba3" providerId="LiveId" clId="{56E66CCA-6B71-4A4B-93F4-FA52C45CBF7D}" dt="2023-11-21T12:44:10.512" v="4647" actId="14100"/>
          <ac:spMkLst>
            <pc:docMk/>
            <pc:sldMk cId="996217202" sldId="271"/>
            <ac:spMk id="27" creationId="{929F1EE8-96A8-7C35-2682-071ECF068D2A}"/>
          </ac:spMkLst>
        </pc:spChg>
        <pc:spChg chg="add mod">
          <ac:chgData name="S P" userId="7613367e7a776ba3" providerId="LiveId" clId="{56E66CCA-6B71-4A4B-93F4-FA52C45CBF7D}" dt="2023-11-21T12:48:31.128" v="4665" actId="1076"/>
          <ac:spMkLst>
            <pc:docMk/>
            <pc:sldMk cId="996217202" sldId="271"/>
            <ac:spMk id="28" creationId="{8BE358DC-429E-8408-8AD9-E70808C41408}"/>
          </ac:spMkLst>
        </pc:spChg>
        <pc:spChg chg="add mod">
          <ac:chgData name="S P" userId="7613367e7a776ba3" providerId="LiveId" clId="{56E66CCA-6B71-4A4B-93F4-FA52C45CBF7D}" dt="2023-11-21T12:47:11.489" v="4652" actId="207"/>
          <ac:spMkLst>
            <pc:docMk/>
            <pc:sldMk cId="996217202" sldId="271"/>
            <ac:spMk id="67" creationId="{E28970F7-40E5-A5B8-4122-FD731E659022}"/>
          </ac:spMkLst>
        </pc:spChg>
        <pc:spChg chg="add del mod">
          <ac:chgData name="S P" userId="7613367e7a776ba3" providerId="LiveId" clId="{56E66CCA-6B71-4A4B-93F4-FA52C45CBF7D}" dt="2023-11-20T11:40:34.735" v="4371" actId="478"/>
          <ac:spMkLst>
            <pc:docMk/>
            <pc:sldMk cId="996217202" sldId="271"/>
            <ac:spMk id="69" creationId="{6E856B74-B336-69FF-EFBB-B03AADD3AA29}"/>
          </ac:spMkLst>
        </pc:spChg>
        <pc:spChg chg="add mod">
          <ac:chgData name="S P" userId="7613367e7a776ba3" providerId="LiveId" clId="{56E66CCA-6B71-4A4B-93F4-FA52C45CBF7D}" dt="2023-11-21T12:43:27.846" v="4620" actId="1076"/>
          <ac:spMkLst>
            <pc:docMk/>
            <pc:sldMk cId="996217202" sldId="271"/>
            <ac:spMk id="71" creationId="{1EC0ADEE-0546-55C6-18C0-A7B33C1D93E3}"/>
          </ac:spMkLst>
        </pc:spChg>
        <pc:spChg chg="add mod">
          <ac:chgData name="S P" userId="7613367e7a776ba3" providerId="LiveId" clId="{56E66CCA-6B71-4A4B-93F4-FA52C45CBF7D}" dt="2023-11-21T12:47:24.463" v="4653" actId="207"/>
          <ac:spMkLst>
            <pc:docMk/>
            <pc:sldMk cId="996217202" sldId="271"/>
            <ac:spMk id="72" creationId="{F4575E28-BE74-335B-5B00-97EFB4FAE274}"/>
          </ac:spMkLst>
        </pc:spChg>
        <pc:spChg chg="add mod">
          <ac:chgData name="S P" userId="7613367e7a776ba3" providerId="LiveId" clId="{56E66CCA-6B71-4A4B-93F4-FA52C45CBF7D}" dt="2023-11-21T12:47:44.156" v="4656" actId="207"/>
          <ac:spMkLst>
            <pc:docMk/>
            <pc:sldMk cId="996217202" sldId="271"/>
            <ac:spMk id="73" creationId="{042898B2-D1E5-E2F5-78CE-263D4650A8F4}"/>
          </ac:spMkLst>
        </pc:spChg>
        <pc:grpChg chg="mod">
          <ac:chgData name="S P" userId="7613367e7a776ba3" providerId="LiveId" clId="{56E66CCA-6B71-4A4B-93F4-FA52C45CBF7D}" dt="2023-11-21T12:43:19.679" v="4618" actId="1076"/>
          <ac:grpSpMkLst>
            <pc:docMk/>
            <pc:sldMk cId="996217202" sldId="271"/>
            <ac:grpSpMk id="11" creationId="{C5439305-F832-F61A-FA79-6F790FE8DBD5}"/>
          </ac:grpSpMkLst>
        </pc:grpChg>
        <pc:graphicFrameChg chg="add mod modGraphic">
          <ac:chgData name="S P" userId="7613367e7a776ba3" providerId="LiveId" clId="{56E66CCA-6B71-4A4B-93F4-FA52C45CBF7D}" dt="2023-11-21T12:40:01.956" v="4576" actId="20577"/>
          <ac:graphicFrameMkLst>
            <pc:docMk/>
            <pc:sldMk cId="996217202" sldId="271"/>
            <ac:graphicFrameMk id="65" creationId="{D7419033-0F84-B83F-11B9-425D69CC5655}"/>
          </ac:graphicFrameMkLst>
        </pc:graphicFrameChg>
        <pc:graphicFrameChg chg="add del mod modGraphic">
          <ac:chgData name="S P" userId="7613367e7a776ba3" providerId="LiveId" clId="{56E66CCA-6B71-4A4B-93F4-FA52C45CBF7D}" dt="2023-11-21T12:41:49.408" v="4600" actId="18245"/>
          <ac:graphicFrameMkLst>
            <pc:docMk/>
            <pc:sldMk cId="996217202" sldId="271"/>
            <ac:graphicFrameMk id="66" creationId="{9CE6D6DB-8112-4D3D-75FB-FAB639F3075A}"/>
          </ac:graphicFrameMkLst>
        </pc:graphicFrameChg>
        <pc:picChg chg="add del mod">
          <ac:chgData name="S P" userId="7613367e7a776ba3" providerId="LiveId" clId="{56E66CCA-6B71-4A4B-93F4-FA52C45CBF7D}" dt="2023-11-22T19:23:18.140" v="6122"/>
          <ac:picMkLst>
            <pc:docMk/>
            <pc:sldMk cId="996217202" sldId="271"/>
            <ac:picMk id="3" creationId="{0BD9E98C-53CB-FA3B-849D-01EDAD048D1D}"/>
          </ac:picMkLst>
        </pc:picChg>
        <pc:picChg chg="del">
          <ac:chgData name="S P" userId="7613367e7a776ba3" providerId="LiveId" clId="{56E66CCA-6B71-4A4B-93F4-FA52C45CBF7D}" dt="2023-11-20T11:09:52.095" v="4104" actId="478"/>
          <ac:picMkLst>
            <pc:docMk/>
            <pc:sldMk cId="996217202" sldId="271"/>
            <ac:picMk id="6" creationId="{3FFC4ADC-C677-CCA8-2304-095EF6529F05}"/>
          </ac:picMkLst>
        </pc:picChg>
        <pc:picChg chg="add mod">
          <ac:chgData name="S P" userId="7613367e7a776ba3" providerId="LiveId" clId="{56E66CCA-6B71-4A4B-93F4-FA52C45CBF7D}" dt="2023-11-20T11:29:21.636" v="4234" actId="1076"/>
          <ac:picMkLst>
            <pc:docMk/>
            <pc:sldMk cId="996217202" sldId="271"/>
            <ac:picMk id="7" creationId="{B4E4C717-04AD-3555-7A85-1E2EE03FC3E1}"/>
          </ac:picMkLst>
        </pc:picChg>
        <pc:picChg chg="add mod">
          <ac:chgData name="S P" userId="7613367e7a776ba3" providerId="LiveId" clId="{56E66CCA-6B71-4A4B-93F4-FA52C45CBF7D}" dt="2023-11-20T11:32:38.863" v="4265" actId="1076"/>
          <ac:picMkLst>
            <pc:docMk/>
            <pc:sldMk cId="996217202" sldId="271"/>
            <ac:picMk id="9" creationId="{77535D20-B522-F50B-8D6A-D17B112FAA9D}"/>
          </ac:picMkLst>
        </pc:picChg>
        <pc:picChg chg="add mod">
          <ac:chgData name="S P" userId="7613367e7a776ba3" providerId="LiveId" clId="{56E66CCA-6B71-4A4B-93F4-FA52C45CBF7D}" dt="2023-11-20T11:24:49.492" v="4175" actId="1076"/>
          <ac:picMkLst>
            <pc:docMk/>
            <pc:sldMk cId="996217202" sldId="271"/>
            <ac:picMk id="23" creationId="{0B0ED6EB-F174-7BD1-7C11-1B44795F4C88}"/>
          </ac:picMkLst>
        </pc:picChg>
        <pc:picChg chg="add del mod">
          <ac:chgData name="S P" userId="7613367e7a776ba3" providerId="LiveId" clId="{56E66CCA-6B71-4A4B-93F4-FA52C45CBF7D}" dt="2023-11-22T19:23:19.465" v="6124" actId="478"/>
          <ac:picMkLst>
            <pc:docMk/>
            <pc:sldMk cId="996217202" sldId="271"/>
            <ac:picMk id="42" creationId="{3849174F-99AE-E1CC-5D71-DBE852C93007}"/>
          </ac:picMkLst>
        </pc:picChg>
        <pc:cxnChg chg="add del mod">
          <ac:chgData name="S P" userId="7613367e7a776ba3" providerId="LiveId" clId="{56E66CCA-6B71-4A4B-93F4-FA52C45CBF7D}" dt="2023-11-21T12:39:26.161" v="4562" actId="478"/>
          <ac:cxnSpMkLst>
            <pc:docMk/>
            <pc:sldMk cId="996217202" sldId="271"/>
            <ac:cxnSpMk id="5" creationId="{1347BC45-290C-A77E-9625-EDBABFDEE8A5}"/>
          </ac:cxnSpMkLst>
        </pc:cxnChg>
        <pc:cxnChg chg="add del mod">
          <ac:chgData name="S P" userId="7613367e7a776ba3" providerId="LiveId" clId="{56E66CCA-6B71-4A4B-93F4-FA52C45CBF7D}" dt="2023-11-20T11:32:50.771" v="4270" actId="478"/>
          <ac:cxnSpMkLst>
            <pc:docMk/>
            <pc:sldMk cId="996217202" sldId="271"/>
            <ac:cxnSpMk id="12" creationId="{AF7D4CF8-7277-BA93-A958-3F9A2F74589B}"/>
          </ac:cxnSpMkLst>
        </pc:cxnChg>
        <pc:cxnChg chg="add mod">
          <ac:chgData name="S P" userId="7613367e7a776ba3" providerId="LiveId" clId="{56E66CCA-6B71-4A4B-93F4-FA52C45CBF7D}" dt="2023-11-20T11:26:31.519" v="4204" actId="1076"/>
          <ac:cxnSpMkLst>
            <pc:docMk/>
            <pc:sldMk cId="996217202" sldId="271"/>
            <ac:cxnSpMk id="24" creationId="{0528D399-8659-8A1C-5CCC-EFA32E06320D}"/>
          </ac:cxnSpMkLst>
        </pc:cxnChg>
        <pc:cxnChg chg="add mod">
          <ac:chgData name="S P" userId="7613367e7a776ba3" providerId="LiveId" clId="{56E66CCA-6B71-4A4B-93F4-FA52C45CBF7D}" dt="2023-11-20T11:26:49.643" v="4217" actId="1038"/>
          <ac:cxnSpMkLst>
            <pc:docMk/>
            <pc:sldMk cId="996217202" sldId="271"/>
            <ac:cxnSpMk id="29" creationId="{CDB774FB-8070-3749-3F8B-F1638B6A4B78}"/>
          </ac:cxnSpMkLst>
        </pc:cxnChg>
        <pc:cxnChg chg="add mod">
          <ac:chgData name="S P" userId="7613367e7a776ba3" providerId="LiveId" clId="{56E66CCA-6B71-4A4B-93F4-FA52C45CBF7D}" dt="2023-11-20T11:26:03.509" v="4195" actId="1076"/>
          <ac:cxnSpMkLst>
            <pc:docMk/>
            <pc:sldMk cId="996217202" sldId="271"/>
            <ac:cxnSpMk id="33" creationId="{7C7BFC72-6617-6204-CE93-7628F41ADE30}"/>
          </ac:cxnSpMkLst>
        </pc:cxnChg>
        <pc:cxnChg chg="add mod">
          <ac:chgData name="S P" userId="7613367e7a776ba3" providerId="LiveId" clId="{56E66CCA-6B71-4A4B-93F4-FA52C45CBF7D}" dt="2023-11-20T11:32:04.118" v="4263" actId="1076"/>
          <ac:cxnSpMkLst>
            <pc:docMk/>
            <pc:sldMk cId="996217202" sldId="271"/>
            <ac:cxnSpMk id="43" creationId="{C5B98154-FD87-0B87-624A-EE2D51C629D3}"/>
          </ac:cxnSpMkLst>
        </pc:cxnChg>
        <pc:cxnChg chg="add del mod">
          <ac:chgData name="S P" userId="7613367e7a776ba3" providerId="LiveId" clId="{56E66CCA-6B71-4A4B-93F4-FA52C45CBF7D}" dt="2023-11-20T11:30:48.819" v="4245" actId="478"/>
          <ac:cxnSpMkLst>
            <pc:docMk/>
            <pc:sldMk cId="996217202" sldId="271"/>
            <ac:cxnSpMk id="49" creationId="{10845D90-29D1-FFEF-E236-B4DE3F3E7CE5}"/>
          </ac:cxnSpMkLst>
        </pc:cxnChg>
        <pc:cxnChg chg="add mod">
          <ac:chgData name="S P" userId="7613367e7a776ba3" providerId="LiveId" clId="{56E66CCA-6B71-4A4B-93F4-FA52C45CBF7D}" dt="2023-11-20T11:40:48.241" v="4372" actId="14100"/>
          <ac:cxnSpMkLst>
            <pc:docMk/>
            <pc:sldMk cId="996217202" sldId="271"/>
            <ac:cxnSpMk id="52" creationId="{EF40D260-C8C8-29EF-652E-454907C2A084}"/>
          </ac:cxnSpMkLst>
        </pc:cxnChg>
        <pc:cxnChg chg="add mod">
          <ac:chgData name="S P" userId="7613367e7a776ba3" providerId="LiveId" clId="{56E66CCA-6B71-4A4B-93F4-FA52C45CBF7D}" dt="2023-11-20T11:31:51.583" v="4260" actId="14100"/>
          <ac:cxnSpMkLst>
            <pc:docMk/>
            <pc:sldMk cId="996217202" sldId="271"/>
            <ac:cxnSpMk id="53" creationId="{A11954CF-65B4-52E2-2EEC-84CDBF7C59F6}"/>
          </ac:cxnSpMkLst>
        </pc:cxnChg>
      </pc:sldChg>
      <pc:sldChg chg="add del">
        <pc:chgData name="S P" userId="7613367e7a776ba3" providerId="LiveId" clId="{56E66CCA-6B71-4A4B-93F4-FA52C45CBF7D}" dt="2023-11-20T11:09:56.778" v="4106"/>
        <pc:sldMkLst>
          <pc:docMk/>
          <pc:sldMk cId="713722581" sldId="272"/>
        </pc:sldMkLst>
      </pc:sldChg>
      <pc:sldChg chg="modSp add mod ord">
        <pc:chgData name="S P" userId="7613367e7a776ba3" providerId="LiveId" clId="{56E66CCA-6B71-4A4B-93F4-FA52C45CBF7D}" dt="2023-11-21T13:37:10.356" v="4900" actId="20577"/>
        <pc:sldMkLst>
          <pc:docMk/>
          <pc:sldMk cId="2244150920" sldId="272"/>
        </pc:sldMkLst>
        <pc:spChg chg="mod">
          <ac:chgData name="S P" userId="7613367e7a776ba3" providerId="LiveId" clId="{56E66CCA-6B71-4A4B-93F4-FA52C45CBF7D}" dt="2023-11-21T13:37:10.356" v="4900" actId="20577"/>
          <ac:spMkLst>
            <pc:docMk/>
            <pc:sldMk cId="2244150920" sldId="272"/>
            <ac:spMk id="2" creationId="{02592115-8230-E073-9532-3E77193F6ADF}"/>
          </ac:spMkLst>
        </pc:spChg>
        <pc:spChg chg="mod">
          <ac:chgData name="S P" userId="7613367e7a776ba3" providerId="LiveId" clId="{56E66CCA-6B71-4A4B-93F4-FA52C45CBF7D}" dt="2023-11-21T12:56:25.086" v="4726" actId="6549"/>
          <ac:spMkLst>
            <pc:docMk/>
            <pc:sldMk cId="2244150920" sldId="272"/>
            <ac:spMk id="3" creationId="{E35B8918-8A8A-BE34-077D-046A6F9B6CE1}"/>
          </ac:spMkLst>
        </pc:spChg>
        <pc:picChg chg="mod">
          <ac:chgData name="S P" userId="7613367e7a776ba3" providerId="LiveId" clId="{56E66CCA-6B71-4A4B-93F4-FA52C45CBF7D}" dt="2023-11-21T12:56:29.655" v="4727" actId="1076"/>
          <ac:picMkLst>
            <pc:docMk/>
            <pc:sldMk cId="2244150920" sldId="272"/>
            <ac:picMk id="6" creationId="{E68FA8D3-788B-6213-13FC-CFBD1A1387A2}"/>
          </ac:picMkLst>
        </pc:picChg>
      </pc:sldChg>
      <pc:sldChg chg="delSp modSp add mod">
        <pc:chgData name="S P" userId="7613367e7a776ba3" providerId="LiveId" clId="{56E66CCA-6B71-4A4B-93F4-FA52C45CBF7D}" dt="2023-11-22T12:26:00.936" v="5181" actId="27636"/>
        <pc:sldMkLst>
          <pc:docMk/>
          <pc:sldMk cId="3348569335" sldId="273"/>
        </pc:sldMkLst>
        <pc:spChg chg="mod">
          <ac:chgData name="S P" userId="7613367e7a776ba3" providerId="LiveId" clId="{56E66CCA-6B71-4A4B-93F4-FA52C45CBF7D}" dt="2023-11-22T12:26:00.936" v="5181" actId="27636"/>
          <ac:spMkLst>
            <pc:docMk/>
            <pc:sldMk cId="3348569335" sldId="273"/>
            <ac:spMk id="2" creationId="{02592115-8230-E073-9532-3E77193F6ADF}"/>
          </ac:spMkLst>
        </pc:spChg>
        <pc:graphicFrameChg chg="mod">
          <ac:chgData name="S P" userId="7613367e7a776ba3" providerId="LiveId" clId="{56E66CCA-6B71-4A4B-93F4-FA52C45CBF7D}" dt="2023-11-21T12:59:03.385" v="4793" actId="1076"/>
          <ac:graphicFrameMkLst>
            <pc:docMk/>
            <pc:sldMk cId="3348569335" sldId="273"/>
            <ac:graphicFrameMk id="10" creationId="{D8EAB19C-A2FF-F3D7-41A9-44BFB45DAAEE}"/>
          </ac:graphicFrameMkLst>
        </pc:graphicFrameChg>
        <pc:picChg chg="del mod">
          <ac:chgData name="S P" userId="7613367e7a776ba3" providerId="LiveId" clId="{56E66CCA-6B71-4A4B-93F4-FA52C45CBF7D}" dt="2023-11-21T12:58:52.083" v="4787" actId="478"/>
          <ac:picMkLst>
            <pc:docMk/>
            <pc:sldMk cId="3348569335" sldId="273"/>
            <ac:picMk id="8" creationId="{EE8C21BE-420C-8B1B-BC62-C114FE573B2C}"/>
          </ac:picMkLst>
        </pc:picChg>
        <pc:picChg chg="mod">
          <ac:chgData name="S P" userId="7613367e7a776ba3" providerId="LiveId" clId="{56E66CCA-6B71-4A4B-93F4-FA52C45CBF7D}" dt="2023-11-21T12:59:06.086" v="4794" actId="1076"/>
          <ac:picMkLst>
            <pc:docMk/>
            <pc:sldMk cId="3348569335" sldId="273"/>
            <ac:picMk id="9" creationId="{560C87CD-4A5C-4FFF-5B5D-C70243CC5B91}"/>
          </ac:picMkLst>
        </pc:picChg>
      </pc:sldChg>
      <pc:sldChg chg="addSp delSp modSp add mod delAnim modAnim">
        <pc:chgData name="S P" userId="7613367e7a776ba3" providerId="LiveId" clId="{56E66CCA-6B71-4A4B-93F4-FA52C45CBF7D}" dt="2023-11-21T12:55:27.639" v="4714" actId="1076"/>
        <pc:sldMkLst>
          <pc:docMk/>
          <pc:sldMk cId="2215912409" sldId="274"/>
        </pc:sldMkLst>
        <pc:spChg chg="mod">
          <ac:chgData name="S P" userId="7613367e7a776ba3" providerId="LiveId" clId="{56E66CCA-6B71-4A4B-93F4-FA52C45CBF7D}" dt="2023-11-21T12:50:27.021" v="4675" actId="20577"/>
          <ac:spMkLst>
            <pc:docMk/>
            <pc:sldMk cId="2215912409" sldId="274"/>
            <ac:spMk id="2" creationId="{02592115-8230-E073-9532-3E77193F6ADF}"/>
          </ac:spMkLst>
        </pc:spChg>
        <pc:graphicFrameChg chg="del mod">
          <ac:chgData name="S P" userId="7613367e7a776ba3" providerId="LiveId" clId="{56E66CCA-6B71-4A4B-93F4-FA52C45CBF7D}" dt="2023-11-21T12:50:34.670" v="4678" actId="478"/>
          <ac:graphicFrameMkLst>
            <pc:docMk/>
            <pc:sldMk cId="2215912409" sldId="274"/>
            <ac:graphicFrameMk id="10" creationId="{D8EAB19C-A2FF-F3D7-41A9-44BFB45DAAEE}"/>
          </ac:graphicFrameMkLst>
        </pc:graphicFrameChg>
        <pc:picChg chg="del mod">
          <ac:chgData name="S P" userId="7613367e7a776ba3" providerId="LiveId" clId="{56E66CCA-6B71-4A4B-93F4-FA52C45CBF7D}" dt="2023-11-21T12:50:35.453" v="4680" actId="478"/>
          <ac:picMkLst>
            <pc:docMk/>
            <pc:sldMk cId="2215912409" sldId="274"/>
            <ac:picMk id="8" creationId="{EE8C21BE-420C-8B1B-BC62-C114FE573B2C}"/>
          </ac:picMkLst>
        </pc:picChg>
        <pc:picChg chg="del">
          <ac:chgData name="S P" userId="7613367e7a776ba3" providerId="LiveId" clId="{56E66CCA-6B71-4A4B-93F4-FA52C45CBF7D}" dt="2023-11-21T12:50:29.671" v="4676" actId="478"/>
          <ac:picMkLst>
            <pc:docMk/>
            <pc:sldMk cId="2215912409" sldId="274"/>
            <ac:picMk id="9" creationId="{560C87CD-4A5C-4FFF-5B5D-C70243CC5B91}"/>
          </ac:picMkLst>
        </pc:picChg>
        <pc:picChg chg="add mod">
          <ac:chgData name="S P" userId="7613367e7a776ba3" providerId="LiveId" clId="{56E66CCA-6B71-4A4B-93F4-FA52C45CBF7D}" dt="2023-11-21T12:55:05.868" v="4706" actId="1076"/>
          <ac:picMkLst>
            <pc:docMk/>
            <pc:sldMk cId="2215912409" sldId="274"/>
            <ac:picMk id="1026" creationId="{2E28F5F7-C328-EB9B-D266-DAEE4FED7141}"/>
          </ac:picMkLst>
        </pc:picChg>
        <pc:picChg chg="add mod">
          <ac:chgData name="S P" userId="7613367e7a776ba3" providerId="LiveId" clId="{56E66CCA-6B71-4A4B-93F4-FA52C45CBF7D}" dt="2023-11-21T12:55:24.295" v="4713" actId="1076"/>
          <ac:picMkLst>
            <pc:docMk/>
            <pc:sldMk cId="2215912409" sldId="274"/>
            <ac:picMk id="1028" creationId="{70D3418B-16F0-9A0B-5855-DF39C627AE53}"/>
          </ac:picMkLst>
        </pc:picChg>
        <pc:picChg chg="add mod">
          <ac:chgData name="S P" userId="7613367e7a776ba3" providerId="LiveId" clId="{56E66CCA-6B71-4A4B-93F4-FA52C45CBF7D}" dt="2023-11-21T12:55:27.639" v="4714" actId="1076"/>
          <ac:picMkLst>
            <pc:docMk/>
            <pc:sldMk cId="2215912409" sldId="274"/>
            <ac:picMk id="1030" creationId="{F132CC01-2278-E6C0-B087-67312F0DACBC}"/>
          </ac:picMkLst>
        </pc:picChg>
      </pc:sldChg>
      <pc:sldChg chg="addSp delSp modSp add mod ord delAnim modAnim">
        <pc:chgData name="S P" userId="7613367e7a776ba3" providerId="LiveId" clId="{56E66CCA-6B71-4A4B-93F4-FA52C45CBF7D}" dt="2023-11-21T13:41:18.787" v="4935" actId="1076"/>
        <pc:sldMkLst>
          <pc:docMk/>
          <pc:sldMk cId="1466872058" sldId="275"/>
        </pc:sldMkLst>
        <pc:spChg chg="mod">
          <ac:chgData name="S P" userId="7613367e7a776ba3" providerId="LiveId" clId="{56E66CCA-6B71-4A4B-93F4-FA52C45CBF7D}" dt="2023-11-21T12:57:14.846" v="4761" actId="20577"/>
          <ac:spMkLst>
            <pc:docMk/>
            <pc:sldMk cId="1466872058" sldId="275"/>
            <ac:spMk id="2" creationId="{02592115-8230-E073-9532-3E77193F6ADF}"/>
          </ac:spMkLst>
        </pc:spChg>
        <pc:spChg chg="add mod">
          <ac:chgData name="S P" userId="7613367e7a776ba3" providerId="LiveId" clId="{56E66CCA-6B71-4A4B-93F4-FA52C45CBF7D}" dt="2023-11-21T13:35:25.670" v="4889"/>
          <ac:spMkLst>
            <pc:docMk/>
            <pc:sldMk cId="1466872058" sldId="275"/>
            <ac:spMk id="5" creationId="{78EBE1C7-3E5C-7176-35BF-759FBD6727CD}"/>
          </ac:spMkLst>
        </pc:spChg>
        <pc:spChg chg="add mod">
          <ac:chgData name="S P" userId="7613367e7a776ba3" providerId="LiveId" clId="{56E66CCA-6B71-4A4B-93F4-FA52C45CBF7D}" dt="2023-11-21T13:35:25.670" v="4889"/>
          <ac:spMkLst>
            <pc:docMk/>
            <pc:sldMk cId="1466872058" sldId="275"/>
            <ac:spMk id="6" creationId="{93B63639-35ED-582F-3CAA-690157F5F6BA}"/>
          </ac:spMkLst>
        </pc:spChg>
        <pc:spChg chg="add mod">
          <ac:chgData name="S P" userId="7613367e7a776ba3" providerId="LiveId" clId="{56E66CCA-6B71-4A4B-93F4-FA52C45CBF7D}" dt="2023-11-21T13:41:00.275" v="4929" actId="1076"/>
          <ac:spMkLst>
            <pc:docMk/>
            <pc:sldMk cId="1466872058" sldId="275"/>
            <ac:spMk id="11" creationId="{0D536A55-D8D1-2882-115C-CC64B3FCEF78}"/>
          </ac:spMkLst>
        </pc:spChg>
        <pc:grpChg chg="add mod">
          <ac:chgData name="S P" userId="7613367e7a776ba3" providerId="LiveId" clId="{56E66CCA-6B71-4A4B-93F4-FA52C45CBF7D}" dt="2023-11-21T13:35:25.670" v="4889"/>
          <ac:grpSpMkLst>
            <pc:docMk/>
            <pc:sldMk cId="1466872058" sldId="275"/>
            <ac:grpSpMk id="3" creationId="{0EE14323-96AA-37AB-5731-E285484EDB19}"/>
          </ac:grpSpMkLst>
        </pc:grpChg>
        <pc:graphicFrameChg chg="add mod">
          <ac:chgData name="S P" userId="7613367e7a776ba3" providerId="LiveId" clId="{56E66CCA-6B71-4A4B-93F4-FA52C45CBF7D}" dt="2023-11-21T13:40:44.532" v="4927" actId="1076"/>
          <ac:graphicFrameMkLst>
            <pc:docMk/>
            <pc:sldMk cId="1466872058" sldId="275"/>
            <ac:graphicFrameMk id="7" creationId="{865A09E5-6266-AE76-4423-4DC13CCFB758}"/>
          </ac:graphicFrameMkLst>
        </pc:graphicFrameChg>
        <pc:graphicFrameChg chg="del mod">
          <ac:chgData name="S P" userId="7613367e7a776ba3" providerId="LiveId" clId="{56E66CCA-6B71-4A4B-93F4-FA52C45CBF7D}" dt="2023-11-21T12:57:18.693" v="4762" actId="478"/>
          <ac:graphicFrameMkLst>
            <pc:docMk/>
            <pc:sldMk cId="1466872058" sldId="275"/>
            <ac:graphicFrameMk id="10" creationId="{D8EAB19C-A2FF-F3D7-41A9-44BFB45DAAEE}"/>
          </ac:graphicFrameMkLst>
        </pc:graphicFrameChg>
        <pc:picChg chg="del">
          <ac:chgData name="S P" userId="7613367e7a776ba3" providerId="LiveId" clId="{56E66CCA-6B71-4A4B-93F4-FA52C45CBF7D}" dt="2023-11-21T12:57:02.411" v="4729" actId="478"/>
          <ac:picMkLst>
            <pc:docMk/>
            <pc:sldMk cId="1466872058" sldId="275"/>
            <ac:picMk id="8" creationId="{EE8C21BE-420C-8B1B-BC62-C114FE573B2C}"/>
          </ac:picMkLst>
        </pc:picChg>
        <pc:picChg chg="del">
          <ac:chgData name="S P" userId="7613367e7a776ba3" providerId="LiveId" clId="{56E66CCA-6B71-4A4B-93F4-FA52C45CBF7D}" dt="2023-11-21T12:57:03.259" v="4730" actId="478"/>
          <ac:picMkLst>
            <pc:docMk/>
            <pc:sldMk cId="1466872058" sldId="275"/>
            <ac:picMk id="9" creationId="{560C87CD-4A5C-4FFF-5B5D-C70243CC5B91}"/>
          </ac:picMkLst>
        </pc:picChg>
        <pc:picChg chg="add mod">
          <ac:chgData name="S P" userId="7613367e7a776ba3" providerId="LiveId" clId="{56E66CCA-6B71-4A4B-93F4-FA52C45CBF7D}" dt="2023-11-21T13:41:18.787" v="4935" actId="1076"/>
          <ac:picMkLst>
            <pc:docMk/>
            <pc:sldMk cId="1466872058" sldId="275"/>
            <ac:picMk id="12" creationId="{4EE7293A-4B8D-EC04-127F-29DB08B17E9B}"/>
          </ac:picMkLst>
        </pc:picChg>
      </pc:sldChg>
      <pc:sldChg chg="addSp delSp modSp add del mod delAnim modAnim">
        <pc:chgData name="S P" userId="7613367e7a776ba3" providerId="LiveId" clId="{56E66CCA-6B71-4A4B-93F4-FA52C45CBF7D}" dt="2023-11-21T13:34:36.947" v="4885" actId="2696"/>
        <pc:sldMkLst>
          <pc:docMk/>
          <pc:sldMk cId="2849669590" sldId="276"/>
        </pc:sldMkLst>
        <pc:spChg chg="add del mod">
          <ac:chgData name="S P" userId="7613367e7a776ba3" providerId="LiveId" clId="{56E66CCA-6B71-4A4B-93F4-FA52C45CBF7D}" dt="2023-11-21T13:33:38.207" v="4874" actId="478"/>
          <ac:spMkLst>
            <pc:docMk/>
            <pc:sldMk cId="2849669590" sldId="276"/>
            <ac:spMk id="3" creationId="{C237922A-6F41-7974-7888-ACDE372EF1D9}"/>
          </ac:spMkLst>
        </pc:spChg>
        <pc:spChg chg="add mod">
          <ac:chgData name="S P" userId="7613367e7a776ba3" providerId="LiveId" clId="{56E66CCA-6B71-4A4B-93F4-FA52C45CBF7D}" dt="2023-11-21T13:33:46.041" v="4875" actId="1076"/>
          <ac:spMkLst>
            <pc:docMk/>
            <pc:sldMk cId="2849669590" sldId="276"/>
            <ac:spMk id="5" creationId="{8A651C4F-99A7-507C-5E4F-3F4CCC7DD3BC}"/>
          </ac:spMkLst>
        </pc:spChg>
      </pc:sldChg>
      <pc:sldChg chg="add del">
        <pc:chgData name="S P" userId="7613367e7a776ba3" providerId="LiveId" clId="{56E66CCA-6B71-4A4B-93F4-FA52C45CBF7D}" dt="2023-11-21T12:57:52.145" v="4768"/>
        <pc:sldMkLst>
          <pc:docMk/>
          <pc:sldMk cId="157446429" sldId="277"/>
        </pc:sldMkLst>
      </pc:sldChg>
      <pc:sldChg chg="addSp delSp modSp add mod ord delAnim modAnim">
        <pc:chgData name="S P" userId="7613367e7a776ba3" providerId="LiveId" clId="{56E66CCA-6B71-4A4B-93F4-FA52C45CBF7D}" dt="2023-11-21T13:36:53.817" v="4897"/>
        <pc:sldMkLst>
          <pc:docMk/>
          <pc:sldMk cId="323108192" sldId="277"/>
        </pc:sldMkLst>
        <pc:spChg chg="add del mod">
          <ac:chgData name="S P" userId="7613367e7a776ba3" providerId="LiveId" clId="{56E66CCA-6B71-4A4B-93F4-FA52C45CBF7D}" dt="2023-11-21T12:59:39.989" v="4801"/>
          <ac:spMkLst>
            <pc:docMk/>
            <pc:sldMk cId="323108192" sldId="277"/>
            <ac:spMk id="3" creationId="{01C92641-11BE-7D6F-612C-12744CFEDBA0}"/>
          </ac:spMkLst>
        </pc:spChg>
        <pc:spChg chg="add del mod">
          <ac:chgData name="S P" userId="7613367e7a776ba3" providerId="LiveId" clId="{56E66CCA-6B71-4A4B-93F4-FA52C45CBF7D}" dt="2023-11-21T12:59:39.989" v="4801"/>
          <ac:spMkLst>
            <pc:docMk/>
            <pc:sldMk cId="323108192" sldId="277"/>
            <ac:spMk id="5" creationId="{E8E2BFBD-BFE0-ABD7-CF69-943E0F8106CF}"/>
          </ac:spMkLst>
        </pc:spChg>
        <pc:spChg chg="add del mod">
          <ac:chgData name="S P" userId="7613367e7a776ba3" providerId="LiveId" clId="{56E66CCA-6B71-4A4B-93F4-FA52C45CBF7D}" dt="2023-11-21T12:59:39.989" v="4801"/>
          <ac:spMkLst>
            <pc:docMk/>
            <pc:sldMk cId="323108192" sldId="277"/>
            <ac:spMk id="6" creationId="{12B77498-33A6-2D0C-0325-F3192E688A46}"/>
          </ac:spMkLst>
        </pc:spChg>
        <pc:spChg chg="add del mod">
          <ac:chgData name="S P" userId="7613367e7a776ba3" providerId="LiveId" clId="{56E66CCA-6B71-4A4B-93F4-FA52C45CBF7D}" dt="2023-11-21T13:34:04.786" v="4877" actId="478"/>
          <ac:spMkLst>
            <pc:docMk/>
            <pc:sldMk cId="323108192" sldId="277"/>
            <ac:spMk id="8" creationId="{30C72CF6-0457-65EB-1CF9-DE5254E40DA5}"/>
          </ac:spMkLst>
        </pc:spChg>
        <pc:spChg chg="add del mod">
          <ac:chgData name="S P" userId="7613367e7a776ba3" providerId="LiveId" clId="{56E66CCA-6B71-4A4B-93F4-FA52C45CBF7D}" dt="2023-11-21T13:34:02.079" v="4876" actId="478"/>
          <ac:spMkLst>
            <pc:docMk/>
            <pc:sldMk cId="323108192" sldId="277"/>
            <ac:spMk id="9" creationId="{A6C470D9-E78F-D9F5-85B6-DFEA488002B1}"/>
          </ac:spMkLst>
        </pc:spChg>
        <pc:spChg chg="add mod">
          <ac:chgData name="S P" userId="7613367e7a776ba3" providerId="LiveId" clId="{56E66CCA-6B71-4A4B-93F4-FA52C45CBF7D}" dt="2023-11-21T13:34:31.085" v="4884" actId="1076"/>
          <ac:spMkLst>
            <pc:docMk/>
            <pc:sldMk cId="323108192" sldId="277"/>
            <ac:spMk id="10" creationId="{4EBBA681-F94D-0E1E-E601-98A4513A1A05}"/>
          </ac:spMkLst>
        </pc:spChg>
        <pc:spChg chg="add mod">
          <ac:chgData name="S P" userId="7613367e7a776ba3" providerId="LiveId" clId="{56E66CCA-6B71-4A4B-93F4-FA52C45CBF7D}" dt="2023-11-21T13:34:24.446" v="4882" actId="1076"/>
          <ac:spMkLst>
            <pc:docMk/>
            <pc:sldMk cId="323108192" sldId="277"/>
            <ac:spMk id="12" creationId="{3425DD15-AF3B-1AAF-6572-094668953326}"/>
          </ac:spMkLst>
        </pc:spChg>
        <pc:graphicFrameChg chg="add del mod">
          <ac:chgData name="S P" userId="7613367e7a776ba3" providerId="LiveId" clId="{56E66CCA-6B71-4A4B-93F4-FA52C45CBF7D}" dt="2023-11-21T12:59:39.989" v="4801"/>
          <ac:graphicFrameMkLst>
            <pc:docMk/>
            <pc:sldMk cId="323108192" sldId="277"/>
            <ac:graphicFrameMk id="7" creationId="{1CB841A2-6901-8C5A-DEE2-72F71B304D80}"/>
          </ac:graphicFrameMkLst>
        </pc:graphicFrameChg>
        <pc:graphicFrameChg chg="add mod">
          <ac:chgData name="S P" userId="7613367e7a776ba3" providerId="LiveId" clId="{56E66CCA-6B71-4A4B-93F4-FA52C45CBF7D}" dt="2023-11-21T13:34:28.397" v="4883" actId="1076"/>
          <ac:graphicFrameMkLst>
            <pc:docMk/>
            <pc:sldMk cId="323108192" sldId="277"/>
            <ac:graphicFrameMk id="11" creationId="{85C8F429-D521-6915-169B-5BBFB6463D94}"/>
          </ac:graphicFrameMkLst>
        </pc:graphicFrameChg>
      </pc:sldChg>
      <pc:sldChg chg="addSp delSp modSp add mod ord modAnim">
        <pc:chgData name="S P" userId="7613367e7a776ba3" providerId="LiveId" clId="{56E66CCA-6B71-4A4B-93F4-FA52C45CBF7D}" dt="2023-11-21T13:36:49.865" v="4893"/>
        <pc:sldMkLst>
          <pc:docMk/>
          <pc:sldMk cId="1175696599" sldId="278"/>
        </pc:sldMkLst>
        <pc:spChg chg="add mod">
          <ac:chgData name="S P" userId="7613367e7a776ba3" providerId="LiveId" clId="{56E66CCA-6B71-4A4B-93F4-FA52C45CBF7D}" dt="2023-11-21T13:31:59.168" v="4865" actId="1076"/>
          <ac:spMkLst>
            <pc:docMk/>
            <pc:sldMk cId="1175696599" sldId="278"/>
            <ac:spMk id="3" creationId="{473E4628-2865-7F4E-88FA-463D0B382D38}"/>
          </ac:spMkLst>
        </pc:spChg>
        <pc:spChg chg="add mod">
          <ac:chgData name="S P" userId="7613367e7a776ba3" providerId="LiveId" clId="{56E66CCA-6B71-4A4B-93F4-FA52C45CBF7D}" dt="2023-11-21T13:31:59.168" v="4865" actId="1076"/>
          <ac:spMkLst>
            <pc:docMk/>
            <pc:sldMk cId="1175696599" sldId="278"/>
            <ac:spMk id="5" creationId="{829D4863-8BC3-EE6F-1D75-1C1CCC4D21CE}"/>
          </ac:spMkLst>
        </pc:spChg>
        <pc:spChg chg="add mod">
          <ac:chgData name="S P" userId="7613367e7a776ba3" providerId="LiveId" clId="{56E66CCA-6B71-4A4B-93F4-FA52C45CBF7D}" dt="2023-11-21T13:32:14.902" v="4869" actId="1076"/>
          <ac:spMkLst>
            <pc:docMk/>
            <pc:sldMk cId="1175696599" sldId="278"/>
            <ac:spMk id="6" creationId="{2F2EB3FF-149F-1D92-B74C-91A0F7ECDE63}"/>
          </ac:spMkLst>
        </pc:spChg>
        <pc:spChg chg="add mod">
          <ac:chgData name="S P" userId="7613367e7a776ba3" providerId="LiveId" clId="{56E66CCA-6B71-4A4B-93F4-FA52C45CBF7D}" dt="2023-11-21T13:32:10.732" v="4868" actId="1076"/>
          <ac:spMkLst>
            <pc:docMk/>
            <pc:sldMk cId="1175696599" sldId="278"/>
            <ac:spMk id="7" creationId="{4279701C-77B9-F3E2-6FCA-6686006BAB4E}"/>
          </ac:spMkLst>
        </pc:spChg>
        <pc:spChg chg="add mod">
          <ac:chgData name="S P" userId="7613367e7a776ba3" providerId="LiveId" clId="{56E66CCA-6B71-4A4B-93F4-FA52C45CBF7D}" dt="2023-11-21T13:31:59.168" v="4865" actId="1076"/>
          <ac:spMkLst>
            <pc:docMk/>
            <pc:sldMk cId="1175696599" sldId="278"/>
            <ac:spMk id="8" creationId="{1ACF7ECB-BB49-35C1-6B9A-FDE8807F9ACD}"/>
          </ac:spMkLst>
        </pc:spChg>
        <pc:spChg chg="add del mod">
          <ac:chgData name="S P" userId="7613367e7a776ba3" providerId="LiveId" clId="{56E66CCA-6B71-4A4B-93F4-FA52C45CBF7D}" dt="2023-11-21T13:31:28.028" v="4861"/>
          <ac:spMkLst>
            <pc:docMk/>
            <pc:sldMk cId="1175696599" sldId="278"/>
            <ac:spMk id="9" creationId="{6AD637D5-BB38-7B7B-E296-95764AC3F8E5}"/>
          </ac:spMkLst>
        </pc:spChg>
        <pc:spChg chg="add mod">
          <ac:chgData name="S P" userId="7613367e7a776ba3" providerId="LiveId" clId="{56E66CCA-6B71-4A4B-93F4-FA52C45CBF7D}" dt="2023-11-21T13:32:04.321" v="4867" actId="1076"/>
          <ac:spMkLst>
            <pc:docMk/>
            <pc:sldMk cId="1175696599" sldId="278"/>
            <ac:spMk id="10" creationId="{94A4B255-3AAB-D5E3-B9A6-14F20672B942}"/>
          </ac:spMkLst>
        </pc:spChg>
        <pc:spChg chg="add mod">
          <ac:chgData name="S P" userId="7613367e7a776ba3" providerId="LiveId" clId="{56E66CCA-6B71-4A4B-93F4-FA52C45CBF7D}" dt="2023-11-21T13:32:02.356" v="4866" actId="1076"/>
          <ac:spMkLst>
            <pc:docMk/>
            <pc:sldMk cId="1175696599" sldId="278"/>
            <ac:spMk id="11" creationId="{4193E223-4DCC-4BB8-6A40-8C95D1D95FE5}"/>
          </ac:spMkLst>
        </pc:spChg>
      </pc:sldChg>
      <pc:sldChg chg="addSp modSp add mod ord modAnim">
        <pc:chgData name="S P" userId="7613367e7a776ba3" providerId="LiveId" clId="{56E66CCA-6B71-4A4B-93F4-FA52C45CBF7D}" dt="2023-11-22T12:25:26.100" v="5178" actId="1076"/>
        <pc:sldMkLst>
          <pc:docMk/>
          <pc:sldMk cId="3056063369" sldId="279"/>
        </pc:sldMkLst>
        <pc:spChg chg="add mod">
          <ac:chgData name="S P" userId="7613367e7a776ba3" providerId="LiveId" clId="{56E66CCA-6B71-4A4B-93F4-FA52C45CBF7D}" dt="2023-11-21T13:39:58.931" v="4920" actId="1076"/>
          <ac:spMkLst>
            <pc:docMk/>
            <pc:sldMk cId="3056063369" sldId="279"/>
            <ac:spMk id="3" creationId="{871B2244-FD13-070B-AE1B-00B384191B10}"/>
          </ac:spMkLst>
        </pc:spChg>
        <pc:spChg chg="add mod">
          <ac:chgData name="S P" userId="7613367e7a776ba3" providerId="LiveId" clId="{56E66CCA-6B71-4A4B-93F4-FA52C45CBF7D}" dt="2023-11-21T13:43:24.064" v="4939" actId="1076"/>
          <ac:spMkLst>
            <pc:docMk/>
            <pc:sldMk cId="3056063369" sldId="279"/>
            <ac:spMk id="5" creationId="{4B4FF29E-5125-D4A0-A929-B677FE01E587}"/>
          </ac:spMkLst>
        </pc:spChg>
        <pc:spChg chg="add mod">
          <ac:chgData name="S P" userId="7613367e7a776ba3" providerId="LiveId" clId="{56E66CCA-6B71-4A4B-93F4-FA52C45CBF7D}" dt="2023-11-21T13:43:13.727" v="4937" actId="1076"/>
          <ac:spMkLst>
            <pc:docMk/>
            <pc:sldMk cId="3056063369" sldId="279"/>
            <ac:spMk id="6" creationId="{28671874-CF03-82B7-6A44-010B7D8AFCD7}"/>
          </ac:spMkLst>
        </pc:spChg>
        <pc:spChg chg="add mod">
          <ac:chgData name="S P" userId="7613367e7a776ba3" providerId="LiveId" clId="{56E66CCA-6B71-4A4B-93F4-FA52C45CBF7D}" dt="2023-11-22T12:25:26.100" v="5178" actId="1076"/>
          <ac:spMkLst>
            <pc:docMk/>
            <pc:sldMk cId="3056063369" sldId="279"/>
            <ac:spMk id="7" creationId="{284C341D-97BF-F609-5CBB-72664156CA60}"/>
          </ac:spMkLst>
        </pc:spChg>
      </pc:sldChg>
      <pc:sldChg chg="addSp delSp modSp new del mod modAnim">
        <pc:chgData name="S P" userId="7613367e7a776ba3" providerId="LiveId" clId="{56E66CCA-6B71-4A4B-93F4-FA52C45CBF7D}" dt="2023-11-22T19:52:39.761" v="6275" actId="2696"/>
        <pc:sldMkLst>
          <pc:docMk/>
          <pc:sldMk cId="3999933292" sldId="280"/>
        </pc:sldMkLst>
        <pc:spChg chg="del">
          <ac:chgData name="S P" userId="7613367e7a776ba3" providerId="LiveId" clId="{56E66CCA-6B71-4A4B-93F4-FA52C45CBF7D}" dt="2023-11-22T19:45:28.917" v="6177" actId="478"/>
          <ac:spMkLst>
            <pc:docMk/>
            <pc:sldMk cId="3999933292" sldId="280"/>
            <ac:spMk id="2" creationId="{257A2410-70FC-88A4-406A-FCF9FA7D2072}"/>
          </ac:spMkLst>
        </pc:spChg>
        <pc:spChg chg="del">
          <ac:chgData name="S P" userId="7613367e7a776ba3" providerId="LiveId" clId="{56E66CCA-6B71-4A4B-93F4-FA52C45CBF7D}" dt="2023-11-22T10:45:54.907" v="5102" actId="22"/>
          <ac:spMkLst>
            <pc:docMk/>
            <pc:sldMk cId="3999933292" sldId="280"/>
            <ac:spMk id="3" creationId="{575C02C8-E5E8-720E-6D74-C8D4912AA72D}"/>
          </ac:spMkLst>
        </pc:spChg>
        <pc:spChg chg="add del mod">
          <ac:chgData name="S P" userId="7613367e7a776ba3" providerId="LiveId" clId="{56E66CCA-6B71-4A4B-93F4-FA52C45CBF7D}" dt="2023-11-22T19:45:18.854" v="6172"/>
          <ac:spMkLst>
            <pc:docMk/>
            <pc:sldMk cId="3999933292" sldId="280"/>
            <ac:spMk id="7" creationId="{0FB4082D-6A1E-4F51-CE59-986C39E87E0D}"/>
          </ac:spMkLst>
        </pc:spChg>
        <pc:spChg chg="add mod">
          <ac:chgData name="S P" userId="7613367e7a776ba3" providerId="LiveId" clId="{56E66CCA-6B71-4A4B-93F4-FA52C45CBF7D}" dt="2023-11-22T19:50:07.469" v="6211" actId="21"/>
          <ac:spMkLst>
            <pc:docMk/>
            <pc:sldMk cId="3999933292" sldId="280"/>
            <ac:spMk id="15" creationId="{18BFB0D1-A592-A92C-060D-4240D15863BC}"/>
          </ac:spMkLst>
        </pc:spChg>
        <pc:picChg chg="add del mod ord">
          <ac:chgData name="S P" userId="7613367e7a776ba3" providerId="LiveId" clId="{56E66CCA-6B71-4A4B-93F4-FA52C45CBF7D}" dt="2023-11-22T10:46:16.264" v="5107" actId="21"/>
          <ac:picMkLst>
            <pc:docMk/>
            <pc:sldMk cId="3999933292" sldId="280"/>
            <ac:picMk id="5" creationId="{ED83D51B-F071-B708-0B58-4080BFE76B1B}"/>
          </ac:picMkLst>
        </pc:picChg>
        <pc:picChg chg="add del mod">
          <ac:chgData name="S P" userId="7613367e7a776ba3" providerId="LiveId" clId="{56E66CCA-6B71-4A4B-93F4-FA52C45CBF7D}" dt="2023-11-22T19:50:07.469" v="6211" actId="21"/>
          <ac:picMkLst>
            <pc:docMk/>
            <pc:sldMk cId="3999933292" sldId="280"/>
            <ac:picMk id="9" creationId="{5C8F95A3-F58C-C19C-E954-60F433575FBD}"/>
          </ac:picMkLst>
        </pc:picChg>
        <pc:picChg chg="add del mod">
          <ac:chgData name="S P" userId="7613367e7a776ba3" providerId="LiveId" clId="{56E66CCA-6B71-4A4B-93F4-FA52C45CBF7D}" dt="2023-11-22T19:50:07.469" v="6211" actId="21"/>
          <ac:picMkLst>
            <pc:docMk/>
            <pc:sldMk cId="3999933292" sldId="280"/>
            <ac:picMk id="10" creationId="{DA7851F3-70E1-28AD-D058-753329A85F7E}"/>
          </ac:picMkLst>
        </pc:picChg>
        <pc:picChg chg="add del mod">
          <ac:chgData name="S P" userId="7613367e7a776ba3" providerId="LiveId" clId="{56E66CCA-6B71-4A4B-93F4-FA52C45CBF7D}" dt="2023-11-22T19:50:07.469" v="6211" actId="21"/>
          <ac:picMkLst>
            <pc:docMk/>
            <pc:sldMk cId="3999933292" sldId="280"/>
            <ac:picMk id="11" creationId="{81C69A84-D344-4E4E-DBBE-402792E8050A}"/>
          </ac:picMkLst>
        </pc:picChg>
        <pc:picChg chg="add del mod">
          <ac:chgData name="S P" userId="7613367e7a776ba3" providerId="LiveId" clId="{56E66CCA-6B71-4A4B-93F4-FA52C45CBF7D}" dt="2023-11-22T19:49:40.607" v="6201"/>
          <ac:picMkLst>
            <pc:docMk/>
            <pc:sldMk cId="3999933292" sldId="280"/>
            <ac:picMk id="12" creationId="{D1B15C8D-7BD8-615C-199C-AEBE32E76A38}"/>
          </ac:picMkLst>
        </pc:picChg>
        <pc:picChg chg="add del mod">
          <ac:chgData name="S P" userId="7613367e7a776ba3" providerId="LiveId" clId="{56E66CCA-6B71-4A4B-93F4-FA52C45CBF7D}" dt="2023-11-22T19:50:07.469" v="6211" actId="21"/>
          <ac:picMkLst>
            <pc:docMk/>
            <pc:sldMk cId="3999933292" sldId="280"/>
            <ac:picMk id="13" creationId="{82A8772E-FBE7-0FA8-4ECF-3058BD12E046}"/>
          </ac:picMkLst>
        </pc:picChg>
        <pc:picChg chg="add del mod">
          <ac:chgData name="S P" userId="7613367e7a776ba3" providerId="LiveId" clId="{56E66CCA-6B71-4A4B-93F4-FA52C45CBF7D}" dt="2023-11-22T19:50:07.469" v="6211" actId="21"/>
          <ac:picMkLst>
            <pc:docMk/>
            <pc:sldMk cId="3999933292" sldId="280"/>
            <ac:picMk id="14" creationId="{605D8064-017E-11B1-29FC-C432896A91D6}"/>
          </ac:picMkLst>
        </pc:picChg>
      </pc:sldChg>
      <pc:sldChg chg="add del">
        <pc:chgData name="S P" userId="7613367e7a776ba3" providerId="LiveId" clId="{56E66CCA-6B71-4A4B-93F4-FA52C45CBF7D}" dt="2023-11-22T12:26:54.580" v="5182" actId="2696"/>
        <pc:sldMkLst>
          <pc:docMk/>
          <pc:sldMk cId="2754989331" sldId="281"/>
        </pc:sldMkLst>
      </pc:sldChg>
      <pc:sldChg chg="addSp delSp modSp add mod delAnim modAnim">
        <pc:chgData name="S P" userId="7613367e7a776ba3" providerId="LiveId" clId="{56E66CCA-6B71-4A4B-93F4-FA52C45CBF7D}" dt="2023-11-22T19:36:00.871" v="6171" actId="1076"/>
        <pc:sldMkLst>
          <pc:docMk/>
          <pc:sldMk cId="3606386673" sldId="282"/>
        </pc:sldMkLst>
        <pc:spChg chg="mod">
          <ac:chgData name="S P" userId="7613367e7a776ba3" providerId="LiveId" clId="{56E66CCA-6B71-4A4B-93F4-FA52C45CBF7D}" dt="2023-11-22T10:46:27.568" v="5124" actId="20577"/>
          <ac:spMkLst>
            <pc:docMk/>
            <pc:sldMk cId="3606386673" sldId="282"/>
            <ac:spMk id="2" creationId="{02592115-8230-E073-9532-3E77193F6ADF}"/>
          </ac:spMkLst>
        </pc:spChg>
        <pc:spChg chg="mod">
          <ac:chgData name="S P" userId="7613367e7a776ba3" providerId="LiveId" clId="{56E66CCA-6B71-4A4B-93F4-FA52C45CBF7D}" dt="2023-11-22T10:46:42.346" v="5129" actId="1076"/>
          <ac:spMkLst>
            <pc:docMk/>
            <pc:sldMk cId="3606386673" sldId="282"/>
            <ac:spMk id="4" creationId="{80275008-3C33-47FF-F232-77F2F8988188}"/>
          </ac:spMkLst>
        </pc:spChg>
        <pc:spChg chg="add mod">
          <ac:chgData name="S P" userId="7613367e7a776ba3" providerId="LiveId" clId="{56E66CCA-6B71-4A4B-93F4-FA52C45CBF7D}" dt="2023-11-22T19:35:53.730" v="6168" actId="1076"/>
          <ac:spMkLst>
            <pc:docMk/>
            <pc:sldMk cId="3606386673" sldId="282"/>
            <ac:spMk id="15" creationId="{98B64983-C6CD-B125-E304-575E3D5952AE}"/>
          </ac:spMkLst>
        </pc:spChg>
        <pc:graphicFrameChg chg="del">
          <ac:chgData name="S P" userId="7613367e7a776ba3" providerId="LiveId" clId="{56E66CCA-6B71-4A4B-93F4-FA52C45CBF7D}" dt="2023-11-22T10:46:13.365" v="5106" actId="478"/>
          <ac:graphicFrameMkLst>
            <pc:docMk/>
            <pc:sldMk cId="3606386673" sldId="282"/>
            <ac:graphicFrameMk id="10" creationId="{D8EAB19C-A2FF-F3D7-41A9-44BFB45DAAEE}"/>
          </ac:graphicFrameMkLst>
        </pc:graphicFrameChg>
        <pc:picChg chg="add mod">
          <ac:chgData name="S P" userId="7613367e7a776ba3" providerId="LiveId" clId="{56E66CCA-6B71-4A4B-93F4-FA52C45CBF7D}" dt="2023-11-22T10:47:34.628" v="5158" actId="1076"/>
          <ac:picMkLst>
            <pc:docMk/>
            <pc:sldMk cId="3606386673" sldId="282"/>
            <ac:picMk id="3" creationId="{43FE5FEE-E0C0-E93B-D94C-08FB39A5A34C}"/>
          </ac:picMkLst>
        </pc:picChg>
        <pc:picChg chg="del">
          <ac:chgData name="S P" userId="7613367e7a776ba3" providerId="LiveId" clId="{56E66CCA-6B71-4A4B-93F4-FA52C45CBF7D}" dt="2023-11-22T10:46:12.835" v="5105" actId="478"/>
          <ac:picMkLst>
            <pc:docMk/>
            <pc:sldMk cId="3606386673" sldId="282"/>
            <ac:picMk id="9" creationId="{560C87CD-4A5C-4FFF-5B5D-C70243CC5B91}"/>
          </ac:picMkLst>
        </pc:picChg>
        <pc:picChg chg="add mod">
          <ac:chgData name="S P" userId="7613367e7a776ba3" providerId="LiveId" clId="{56E66CCA-6B71-4A4B-93F4-FA52C45CBF7D}" dt="2023-11-22T19:36:00.871" v="6171" actId="1076"/>
          <ac:picMkLst>
            <pc:docMk/>
            <pc:sldMk cId="3606386673" sldId="282"/>
            <ac:picMk id="17" creationId="{51772DD0-881E-EDCA-7DCC-4297C26EC437}"/>
          </ac:picMkLst>
        </pc:picChg>
        <pc:cxnChg chg="add del">
          <ac:chgData name="S P" userId="7613367e7a776ba3" providerId="LiveId" clId="{56E66CCA-6B71-4A4B-93F4-FA52C45CBF7D}" dt="2023-11-22T10:46:39.975" v="5127" actId="11529"/>
          <ac:cxnSpMkLst>
            <pc:docMk/>
            <pc:sldMk cId="3606386673" sldId="282"/>
            <ac:cxnSpMk id="6" creationId="{FB9F0879-6269-42E4-F3FA-252F1CAD2D8F}"/>
          </ac:cxnSpMkLst>
        </pc:cxnChg>
        <pc:cxnChg chg="add mod">
          <ac:chgData name="S P" userId="7613367e7a776ba3" providerId="LiveId" clId="{56E66CCA-6B71-4A4B-93F4-FA52C45CBF7D}" dt="2023-11-22T10:47:42.675" v="5161" actId="14100"/>
          <ac:cxnSpMkLst>
            <pc:docMk/>
            <pc:sldMk cId="3606386673" sldId="282"/>
            <ac:cxnSpMk id="8" creationId="{6E5CF1F2-4BD4-8B60-A63B-9274587ECEDE}"/>
          </ac:cxnSpMkLst>
        </pc:cxnChg>
      </pc:sldChg>
      <pc:sldChg chg="addSp delSp modSp add mod delAnim modAnim">
        <pc:chgData name="S P" userId="7613367e7a776ba3" providerId="LiveId" clId="{56E66CCA-6B71-4A4B-93F4-FA52C45CBF7D}" dt="2023-11-22T19:52:35.545" v="6274" actId="14100"/>
        <pc:sldMkLst>
          <pc:docMk/>
          <pc:sldMk cId="4118692004" sldId="283"/>
        </pc:sldMkLst>
        <pc:spChg chg="mod ord">
          <ac:chgData name="S P" userId="7613367e7a776ba3" providerId="LiveId" clId="{56E66CCA-6B71-4A4B-93F4-FA52C45CBF7D}" dt="2023-11-22T19:52:13.330" v="6264" actId="1076"/>
          <ac:spMkLst>
            <pc:docMk/>
            <pc:sldMk cId="4118692004" sldId="283"/>
            <ac:spMk id="2" creationId="{02592115-8230-E073-9532-3E77193F6ADF}"/>
          </ac:spMkLst>
        </pc:spChg>
        <pc:spChg chg="add del mod">
          <ac:chgData name="S P" userId="7613367e7a776ba3" providerId="LiveId" clId="{56E66CCA-6B71-4A4B-93F4-FA52C45CBF7D}" dt="2023-11-22T19:49:50.174" v="6204" actId="478"/>
          <ac:spMkLst>
            <pc:docMk/>
            <pc:sldMk cId="4118692004" sldId="283"/>
            <ac:spMk id="6" creationId="{E388CB81-0D49-B904-4FA2-C8204573A792}"/>
          </ac:spMkLst>
        </pc:spChg>
        <pc:spChg chg="del">
          <ac:chgData name="S P" userId="7613367e7a776ba3" providerId="LiveId" clId="{56E66CCA-6B71-4A4B-93F4-FA52C45CBF7D}" dt="2023-11-22T19:49:51.911" v="6205" actId="478"/>
          <ac:spMkLst>
            <pc:docMk/>
            <pc:sldMk cId="4118692004" sldId="283"/>
            <ac:spMk id="15" creationId="{98B64983-C6CD-B125-E304-575E3D5952AE}"/>
          </ac:spMkLst>
        </pc:spChg>
        <pc:picChg chg="del">
          <ac:chgData name="S P" userId="7613367e7a776ba3" providerId="LiveId" clId="{56E66CCA-6B71-4A4B-93F4-FA52C45CBF7D}" dt="2023-11-22T19:49:46.372" v="6203" actId="478"/>
          <ac:picMkLst>
            <pc:docMk/>
            <pc:sldMk cId="4118692004" sldId="283"/>
            <ac:picMk id="3" creationId="{43FE5FEE-E0C0-E93B-D94C-08FB39A5A34C}"/>
          </ac:picMkLst>
        </pc:picChg>
        <pc:picChg chg="add mod">
          <ac:chgData name="S P" userId="7613367e7a776ba3" providerId="LiveId" clId="{56E66CCA-6B71-4A4B-93F4-FA52C45CBF7D}" dt="2023-11-22T19:52:15.731" v="6265" actId="1076"/>
          <ac:picMkLst>
            <pc:docMk/>
            <pc:sldMk cId="4118692004" sldId="283"/>
            <ac:picMk id="7" creationId="{66528A35-C8BB-6DBD-E1E6-0F0011776A9B}"/>
          </ac:picMkLst>
        </pc:picChg>
        <pc:picChg chg="add mod">
          <ac:chgData name="S P" userId="7613367e7a776ba3" providerId="LiveId" clId="{56E66CCA-6B71-4A4B-93F4-FA52C45CBF7D}" dt="2023-11-22T19:52:32.471" v="6273" actId="14100"/>
          <ac:picMkLst>
            <pc:docMk/>
            <pc:sldMk cId="4118692004" sldId="283"/>
            <ac:picMk id="9" creationId="{9DE60B8F-FC9C-3B72-F8BA-75E5F52CEAAC}"/>
          </ac:picMkLst>
        </pc:picChg>
        <pc:picChg chg="add mod">
          <ac:chgData name="S P" userId="7613367e7a776ba3" providerId="LiveId" clId="{56E66CCA-6B71-4A4B-93F4-FA52C45CBF7D}" dt="2023-11-22T19:52:35.545" v="6274" actId="14100"/>
          <ac:picMkLst>
            <pc:docMk/>
            <pc:sldMk cId="4118692004" sldId="283"/>
            <ac:picMk id="10" creationId="{F07CF211-BA46-DD5B-0F5D-0B65996B04CB}"/>
          </ac:picMkLst>
        </pc:picChg>
        <pc:picChg chg="add del mod">
          <ac:chgData name="S P" userId="7613367e7a776ba3" providerId="LiveId" clId="{56E66CCA-6B71-4A4B-93F4-FA52C45CBF7D}" dt="2023-11-22T19:50:15.408" v="6214" actId="478"/>
          <ac:picMkLst>
            <pc:docMk/>
            <pc:sldMk cId="4118692004" sldId="283"/>
            <ac:picMk id="11" creationId="{709DE0F7-E6A7-32C9-E141-84CF9D653C55}"/>
          </ac:picMkLst>
        </pc:picChg>
        <pc:picChg chg="add del mod">
          <ac:chgData name="S P" userId="7613367e7a776ba3" providerId="LiveId" clId="{56E66CCA-6B71-4A4B-93F4-FA52C45CBF7D}" dt="2023-11-22T19:50:24.886" v="6219" actId="478"/>
          <ac:picMkLst>
            <pc:docMk/>
            <pc:sldMk cId="4118692004" sldId="283"/>
            <ac:picMk id="12" creationId="{0C18964C-7268-3A74-DAB1-A87E35DF9464}"/>
          </ac:picMkLst>
        </pc:picChg>
        <pc:picChg chg="mod">
          <ac:chgData name="S P" userId="7613367e7a776ba3" providerId="LiveId" clId="{56E66CCA-6B71-4A4B-93F4-FA52C45CBF7D}" dt="2023-11-22T19:52:10.690" v="6263" actId="1076"/>
          <ac:picMkLst>
            <pc:docMk/>
            <pc:sldMk cId="4118692004" sldId="283"/>
            <ac:picMk id="17" creationId="{51772DD0-881E-EDCA-7DCC-4297C26EC437}"/>
          </ac:picMkLst>
        </pc:picChg>
        <pc:cxnChg chg="del">
          <ac:chgData name="S P" userId="7613367e7a776ba3" providerId="LiveId" clId="{56E66CCA-6B71-4A4B-93F4-FA52C45CBF7D}" dt="2023-11-22T19:49:52.971" v="6206" actId="478"/>
          <ac:cxnSpMkLst>
            <pc:docMk/>
            <pc:sldMk cId="4118692004" sldId="283"/>
            <ac:cxnSpMk id="8" creationId="{6E5CF1F2-4BD4-8B60-A63B-9274587ECEDE}"/>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4C1CC-94D4-44C5-8919-696A35A5E042}" type="doc">
      <dgm:prSet loTypeId="urn:microsoft.com/office/officeart/2005/8/layout/chevron1" loCatId="process" qsTypeId="urn:microsoft.com/office/officeart/2005/8/quickstyle/3d6" qsCatId="3D" csTypeId="urn:microsoft.com/office/officeart/2005/8/colors/accent1_2" csCatId="accent1" phldr="1"/>
      <dgm:spPr/>
    </dgm:pt>
    <dgm:pt modelId="{4A74BFEC-377D-4025-A4EE-9466B7014E82}">
      <dgm:prSet phldrT="[Texte]"/>
      <dgm:spPr/>
      <dgm:t>
        <a:bodyPr/>
        <a:lstStyle/>
        <a:p>
          <a:r>
            <a:rPr lang="fr-FR" dirty="0"/>
            <a:t>1970</a:t>
          </a:r>
        </a:p>
      </dgm:t>
    </dgm:pt>
    <dgm:pt modelId="{836759A2-A757-485E-9E6B-9D2A7C0FA143}" type="parTrans" cxnId="{6C95248B-7E4D-435F-A2EF-4C835931A68C}">
      <dgm:prSet/>
      <dgm:spPr/>
      <dgm:t>
        <a:bodyPr/>
        <a:lstStyle/>
        <a:p>
          <a:endParaRPr lang="fr-FR"/>
        </a:p>
      </dgm:t>
    </dgm:pt>
    <dgm:pt modelId="{2CCEDBF0-3FD7-4A4D-85EA-B999C7D363F8}" type="sibTrans" cxnId="{6C95248B-7E4D-435F-A2EF-4C835931A68C}">
      <dgm:prSet/>
      <dgm:spPr/>
      <dgm:t>
        <a:bodyPr/>
        <a:lstStyle/>
        <a:p>
          <a:endParaRPr lang="fr-FR"/>
        </a:p>
      </dgm:t>
    </dgm:pt>
    <dgm:pt modelId="{80E89196-3CE2-4DD5-B583-B9510121C808}">
      <dgm:prSet phldrT="[Texte]"/>
      <dgm:spPr/>
      <dgm:t>
        <a:bodyPr/>
        <a:lstStyle/>
        <a:p>
          <a:r>
            <a:rPr lang="fr-FR" dirty="0"/>
            <a:t>2010</a:t>
          </a:r>
        </a:p>
      </dgm:t>
    </dgm:pt>
    <dgm:pt modelId="{65F42DDF-DCC5-44B9-8075-C54BDAC39922}" type="parTrans" cxnId="{4F42814B-B0F8-4B2C-85EF-F2F7E7C2B0EF}">
      <dgm:prSet/>
      <dgm:spPr/>
      <dgm:t>
        <a:bodyPr/>
        <a:lstStyle/>
        <a:p>
          <a:endParaRPr lang="fr-FR"/>
        </a:p>
      </dgm:t>
    </dgm:pt>
    <dgm:pt modelId="{ECF7505D-2F88-4CA5-B3CD-8FBFD845E87B}" type="sibTrans" cxnId="{4F42814B-B0F8-4B2C-85EF-F2F7E7C2B0EF}">
      <dgm:prSet/>
      <dgm:spPr/>
      <dgm:t>
        <a:bodyPr/>
        <a:lstStyle/>
        <a:p>
          <a:endParaRPr lang="fr-FR"/>
        </a:p>
      </dgm:t>
    </dgm:pt>
    <dgm:pt modelId="{CAE17C17-1B25-4261-AA02-6E2E2816A155}">
      <dgm:prSet phldrT="[Texte]"/>
      <dgm:spPr/>
      <dgm:t>
        <a:bodyPr/>
        <a:lstStyle/>
        <a:p>
          <a:r>
            <a:rPr lang="fr-FR" dirty="0"/>
            <a:t>1980</a:t>
          </a:r>
        </a:p>
      </dgm:t>
    </dgm:pt>
    <dgm:pt modelId="{18D1A7B4-766D-4FBD-9EAF-53CA35AE6F1C}" type="parTrans" cxnId="{BF8C4B38-2726-4439-B1B4-8480DBA36C18}">
      <dgm:prSet/>
      <dgm:spPr/>
      <dgm:t>
        <a:bodyPr/>
        <a:lstStyle/>
        <a:p>
          <a:endParaRPr lang="fr-FR"/>
        </a:p>
      </dgm:t>
    </dgm:pt>
    <dgm:pt modelId="{7E31FB0F-F2F4-4420-8825-EDDA28E8D96D}" type="sibTrans" cxnId="{BF8C4B38-2726-4439-B1B4-8480DBA36C18}">
      <dgm:prSet/>
      <dgm:spPr/>
      <dgm:t>
        <a:bodyPr/>
        <a:lstStyle/>
        <a:p>
          <a:endParaRPr lang="fr-FR"/>
        </a:p>
      </dgm:t>
    </dgm:pt>
    <dgm:pt modelId="{A1516301-97C3-4C20-BAEE-1AF0FF13ED32}">
      <dgm:prSet phldrT="[Texte]"/>
      <dgm:spPr/>
      <dgm:t>
        <a:bodyPr/>
        <a:lstStyle/>
        <a:p>
          <a:r>
            <a:rPr lang="fr-FR" dirty="0"/>
            <a:t>1990</a:t>
          </a:r>
        </a:p>
      </dgm:t>
    </dgm:pt>
    <dgm:pt modelId="{B72DBAAD-02B1-41F4-ABC2-A6A1EEED8C33}" type="parTrans" cxnId="{F0BBF661-707E-4A90-B993-2E14F05B4D33}">
      <dgm:prSet/>
      <dgm:spPr/>
      <dgm:t>
        <a:bodyPr/>
        <a:lstStyle/>
        <a:p>
          <a:endParaRPr lang="fr-FR"/>
        </a:p>
      </dgm:t>
    </dgm:pt>
    <dgm:pt modelId="{C2A92C24-0D14-49B8-B8B3-B9A23FA61F18}" type="sibTrans" cxnId="{F0BBF661-707E-4A90-B993-2E14F05B4D33}">
      <dgm:prSet/>
      <dgm:spPr/>
      <dgm:t>
        <a:bodyPr/>
        <a:lstStyle/>
        <a:p>
          <a:endParaRPr lang="fr-FR"/>
        </a:p>
      </dgm:t>
    </dgm:pt>
    <dgm:pt modelId="{75336F1D-E11B-453D-9E16-81A80408E1FF}">
      <dgm:prSet phldrT="[Texte]"/>
      <dgm:spPr/>
      <dgm:t>
        <a:bodyPr/>
        <a:lstStyle/>
        <a:p>
          <a:r>
            <a:rPr lang="fr-FR" dirty="0"/>
            <a:t>2000</a:t>
          </a:r>
        </a:p>
      </dgm:t>
    </dgm:pt>
    <dgm:pt modelId="{3AD5BC98-3402-45F3-AF06-E1A6F225B497}" type="parTrans" cxnId="{63AA96D9-6B3D-4DB8-A287-C1B41AAD07E6}">
      <dgm:prSet/>
      <dgm:spPr/>
      <dgm:t>
        <a:bodyPr/>
        <a:lstStyle/>
        <a:p>
          <a:endParaRPr lang="fr-FR"/>
        </a:p>
      </dgm:t>
    </dgm:pt>
    <dgm:pt modelId="{9DFF6929-47F7-4A4D-9B36-AF49D2F468AC}" type="sibTrans" cxnId="{63AA96D9-6B3D-4DB8-A287-C1B41AAD07E6}">
      <dgm:prSet/>
      <dgm:spPr/>
      <dgm:t>
        <a:bodyPr/>
        <a:lstStyle/>
        <a:p>
          <a:endParaRPr lang="fr-FR"/>
        </a:p>
      </dgm:t>
    </dgm:pt>
    <dgm:pt modelId="{A02B3F37-4C7B-42AB-8ED1-61B461AD0EE9}">
      <dgm:prSet phldrT="[Texte]"/>
      <dgm:spPr/>
      <dgm:t>
        <a:bodyPr/>
        <a:lstStyle/>
        <a:p>
          <a:r>
            <a:rPr lang="fr-FR" dirty="0"/>
            <a:t>2020</a:t>
          </a:r>
        </a:p>
      </dgm:t>
    </dgm:pt>
    <dgm:pt modelId="{0FEFB2CB-582D-4637-937B-0ECA03EA8EC8}" type="parTrans" cxnId="{BC92E681-54E2-454D-BA5C-B754039690FF}">
      <dgm:prSet/>
      <dgm:spPr/>
      <dgm:t>
        <a:bodyPr/>
        <a:lstStyle/>
        <a:p>
          <a:endParaRPr lang="fr-FR"/>
        </a:p>
      </dgm:t>
    </dgm:pt>
    <dgm:pt modelId="{383854E5-AD82-4B43-80DD-8D9A29E4D736}" type="sibTrans" cxnId="{BC92E681-54E2-454D-BA5C-B754039690FF}">
      <dgm:prSet/>
      <dgm:spPr/>
      <dgm:t>
        <a:bodyPr/>
        <a:lstStyle/>
        <a:p>
          <a:endParaRPr lang="fr-FR"/>
        </a:p>
      </dgm:t>
    </dgm:pt>
    <dgm:pt modelId="{045FE879-B096-4860-AA1D-E577D39F6C76}">
      <dgm:prSet phldrT="[Texte]"/>
      <dgm:spPr/>
      <dgm:t>
        <a:bodyPr/>
        <a:lstStyle/>
        <a:p>
          <a:r>
            <a:rPr lang="fr-FR" dirty="0"/>
            <a:t>2030</a:t>
          </a:r>
        </a:p>
      </dgm:t>
    </dgm:pt>
    <dgm:pt modelId="{7E547BCD-B8A7-4CFE-85E1-F4F31D2CEB16}" type="parTrans" cxnId="{EB31B00C-EF0F-419C-90E2-07786D31ADE1}">
      <dgm:prSet/>
      <dgm:spPr/>
      <dgm:t>
        <a:bodyPr/>
        <a:lstStyle/>
        <a:p>
          <a:endParaRPr lang="fr-FR"/>
        </a:p>
      </dgm:t>
    </dgm:pt>
    <dgm:pt modelId="{BB907B7D-5AF3-4352-A7FA-CCB1BEF03E50}" type="sibTrans" cxnId="{EB31B00C-EF0F-419C-90E2-07786D31ADE1}">
      <dgm:prSet/>
      <dgm:spPr/>
      <dgm:t>
        <a:bodyPr/>
        <a:lstStyle/>
        <a:p>
          <a:endParaRPr lang="fr-FR"/>
        </a:p>
      </dgm:t>
    </dgm:pt>
    <dgm:pt modelId="{77C4E0B0-A77D-4AFC-932A-BD9121B7A464}" type="pres">
      <dgm:prSet presAssocID="{F214C1CC-94D4-44C5-8919-696A35A5E042}" presName="Name0" presStyleCnt="0">
        <dgm:presLayoutVars>
          <dgm:dir/>
          <dgm:animLvl val="lvl"/>
          <dgm:resizeHandles val="exact"/>
        </dgm:presLayoutVars>
      </dgm:prSet>
      <dgm:spPr/>
    </dgm:pt>
    <dgm:pt modelId="{0513F84F-0616-442A-83E4-DB2A7A617841}" type="pres">
      <dgm:prSet presAssocID="{4A74BFEC-377D-4025-A4EE-9466B7014E82}" presName="parTxOnly" presStyleLbl="node1" presStyleIdx="0" presStyleCnt="7">
        <dgm:presLayoutVars>
          <dgm:chMax val="0"/>
          <dgm:chPref val="0"/>
          <dgm:bulletEnabled val="1"/>
        </dgm:presLayoutVars>
      </dgm:prSet>
      <dgm:spPr/>
    </dgm:pt>
    <dgm:pt modelId="{B58D02D0-F1E5-4B9B-A6CA-33BB77036225}" type="pres">
      <dgm:prSet presAssocID="{2CCEDBF0-3FD7-4A4D-85EA-B999C7D363F8}" presName="parTxOnlySpace" presStyleCnt="0"/>
      <dgm:spPr/>
    </dgm:pt>
    <dgm:pt modelId="{82D3CF44-E1D1-4037-A3E0-B7D0CCA0652D}" type="pres">
      <dgm:prSet presAssocID="{CAE17C17-1B25-4261-AA02-6E2E2816A155}" presName="parTxOnly" presStyleLbl="node1" presStyleIdx="1" presStyleCnt="7">
        <dgm:presLayoutVars>
          <dgm:chMax val="0"/>
          <dgm:chPref val="0"/>
          <dgm:bulletEnabled val="1"/>
        </dgm:presLayoutVars>
      </dgm:prSet>
      <dgm:spPr/>
    </dgm:pt>
    <dgm:pt modelId="{2EF310B2-1F4F-49D0-B618-BBC1F54F2A12}" type="pres">
      <dgm:prSet presAssocID="{7E31FB0F-F2F4-4420-8825-EDDA28E8D96D}" presName="parTxOnlySpace" presStyleCnt="0"/>
      <dgm:spPr/>
    </dgm:pt>
    <dgm:pt modelId="{E485D7B1-5C1C-4A9A-BDA3-602288EF97EC}" type="pres">
      <dgm:prSet presAssocID="{A1516301-97C3-4C20-BAEE-1AF0FF13ED32}" presName="parTxOnly" presStyleLbl="node1" presStyleIdx="2" presStyleCnt="7">
        <dgm:presLayoutVars>
          <dgm:chMax val="0"/>
          <dgm:chPref val="0"/>
          <dgm:bulletEnabled val="1"/>
        </dgm:presLayoutVars>
      </dgm:prSet>
      <dgm:spPr/>
    </dgm:pt>
    <dgm:pt modelId="{1698C16F-48DE-4353-A3B3-0F588D4D0AED}" type="pres">
      <dgm:prSet presAssocID="{C2A92C24-0D14-49B8-B8B3-B9A23FA61F18}" presName="parTxOnlySpace" presStyleCnt="0"/>
      <dgm:spPr/>
    </dgm:pt>
    <dgm:pt modelId="{974E966D-65CD-4188-8380-CFC3476422B5}" type="pres">
      <dgm:prSet presAssocID="{75336F1D-E11B-453D-9E16-81A80408E1FF}" presName="parTxOnly" presStyleLbl="node1" presStyleIdx="3" presStyleCnt="7">
        <dgm:presLayoutVars>
          <dgm:chMax val="0"/>
          <dgm:chPref val="0"/>
          <dgm:bulletEnabled val="1"/>
        </dgm:presLayoutVars>
      </dgm:prSet>
      <dgm:spPr/>
    </dgm:pt>
    <dgm:pt modelId="{01E3C010-A0EE-4434-8909-DC02E63D413C}" type="pres">
      <dgm:prSet presAssocID="{9DFF6929-47F7-4A4D-9B36-AF49D2F468AC}" presName="parTxOnlySpace" presStyleCnt="0"/>
      <dgm:spPr/>
    </dgm:pt>
    <dgm:pt modelId="{2AC50ED7-7618-4597-93CF-AD767C291420}" type="pres">
      <dgm:prSet presAssocID="{80E89196-3CE2-4DD5-B583-B9510121C808}" presName="parTxOnly" presStyleLbl="node1" presStyleIdx="4" presStyleCnt="7">
        <dgm:presLayoutVars>
          <dgm:chMax val="0"/>
          <dgm:chPref val="0"/>
          <dgm:bulletEnabled val="1"/>
        </dgm:presLayoutVars>
      </dgm:prSet>
      <dgm:spPr/>
    </dgm:pt>
    <dgm:pt modelId="{7D3FD8A5-250D-44FB-B34C-8CB1E3389C74}" type="pres">
      <dgm:prSet presAssocID="{ECF7505D-2F88-4CA5-B3CD-8FBFD845E87B}" presName="parTxOnlySpace" presStyleCnt="0"/>
      <dgm:spPr/>
    </dgm:pt>
    <dgm:pt modelId="{FD3AF689-3756-48DA-8716-ECF3DF2A9A3D}" type="pres">
      <dgm:prSet presAssocID="{A02B3F37-4C7B-42AB-8ED1-61B461AD0EE9}" presName="parTxOnly" presStyleLbl="node1" presStyleIdx="5" presStyleCnt="7">
        <dgm:presLayoutVars>
          <dgm:chMax val="0"/>
          <dgm:chPref val="0"/>
          <dgm:bulletEnabled val="1"/>
        </dgm:presLayoutVars>
      </dgm:prSet>
      <dgm:spPr/>
    </dgm:pt>
    <dgm:pt modelId="{617AC7C2-2ED3-4FD6-92FA-F5E6C9FB6801}" type="pres">
      <dgm:prSet presAssocID="{383854E5-AD82-4B43-80DD-8D9A29E4D736}" presName="parTxOnlySpace" presStyleCnt="0"/>
      <dgm:spPr/>
    </dgm:pt>
    <dgm:pt modelId="{848F9272-5AF9-4AA2-B99D-648A8442BC42}" type="pres">
      <dgm:prSet presAssocID="{045FE879-B096-4860-AA1D-E577D39F6C76}" presName="parTxOnly" presStyleLbl="node1" presStyleIdx="6" presStyleCnt="7">
        <dgm:presLayoutVars>
          <dgm:chMax val="0"/>
          <dgm:chPref val="0"/>
          <dgm:bulletEnabled val="1"/>
        </dgm:presLayoutVars>
      </dgm:prSet>
      <dgm:spPr/>
    </dgm:pt>
  </dgm:ptLst>
  <dgm:cxnLst>
    <dgm:cxn modelId="{49B1A808-D1A3-4E8F-9950-E4139E3337A7}" type="presOf" srcId="{4A74BFEC-377D-4025-A4EE-9466B7014E82}" destId="{0513F84F-0616-442A-83E4-DB2A7A617841}" srcOrd="0" destOrd="0" presId="urn:microsoft.com/office/officeart/2005/8/layout/chevron1"/>
    <dgm:cxn modelId="{EB31B00C-EF0F-419C-90E2-07786D31ADE1}" srcId="{F214C1CC-94D4-44C5-8919-696A35A5E042}" destId="{045FE879-B096-4860-AA1D-E577D39F6C76}" srcOrd="6" destOrd="0" parTransId="{7E547BCD-B8A7-4CFE-85E1-F4F31D2CEB16}" sibTransId="{BB907B7D-5AF3-4352-A7FA-CCB1BEF03E50}"/>
    <dgm:cxn modelId="{DF07550D-29B8-416D-B32D-8E9C390A6D56}" type="presOf" srcId="{045FE879-B096-4860-AA1D-E577D39F6C76}" destId="{848F9272-5AF9-4AA2-B99D-648A8442BC42}" srcOrd="0" destOrd="0" presId="urn:microsoft.com/office/officeart/2005/8/layout/chevron1"/>
    <dgm:cxn modelId="{BF8C4B38-2726-4439-B1B4-8480DBA36C18}" srcId="{F214C1CC-94D4-44C5-8919-696A35A5E042}" destId="{CAE17C17-1B25-4261-AA02-6E2E2816A155}" srcOrd="1" destOrd="0" parTransId="{18D1A7B4-766D-4FBD-9EAF-53CA35AE6F1C}" sibTransId="{7E31FB0F-F2F4-4420-8825-EDDA28E8D96D}"/>
    <dgm:cxn modelId="{34C07F38-0BA5-4A19-A498-5E715B261350}" type="presOf" srcId="{F214C1CC-94D4-44C5-8919-696A35A5E042}" destId="{77C4E0B0-A77D-4AFC-932A-BD9121B7A464}" srcOrd="0" destOrd="0" presId="urn:microsoft.com/office/officeart/2005/8/layout/chevron1"/>
    <dgm:cxn modelId="{F0BBF661-707E-4A90-B993-2E14F05B4D33}" srcId="{F214C1CC-94D4-44C5-8919-696A35A5E042}" destId="{A1516301-97C3-4C20-BAEE-1AF0FF13ED32}" srcOrd="2" destOrd="0" parTransId="{B72DBAAD-02B1-41F4-ABC2-A6A1EEED8C33}" sibTransId="{C2A92C24-0D14-49B8-B8B3-B9A23FA61F18}"/>
    <dgm:cxn modelId="{4F42814B-B0F8-4B2C-85EF-F2F7E7C2B0EF}" srcId="{F214C1CC-94D4-44C5-8919-696A35A5E042}" destId="{80E89196-3CE2-4DD5-B583-B9510121C808}" srcOrd="4" destOrd="0" parTransId="{65F42DDF-DCC5-44B9-8075-C54BDAC39922}" sibTransId="{ECF7505D-2F88-4CA5-B3CD-8FBFD845E87B}"/>
    <dgm:cxn modelId="{B90AF977-2A8B-42A7-8896-34EFDB8BC12B}" type="presOf" srcId="{CAE17C17-1B25-4261-AA02-6E2E2816A155}" destId="{82D3CF44-E1D1-4037-A3E0-B7D0CCA0652D}" srcOrd="0" destOrd="0" presId="urn:microsoft.com/office/officeart/2005/8/layout/chevron1"/>
    <dgm:cxn modelId="{BC92E681-54E2-454D-BA5C-B754039690FF}" srcId="{F214C1CC-94D4-44C5-8919-696A35A5E042}" destId="{A02B3F37-4C7B-42AB-8ED1-61B461AD0EE9}" srcOrd="5" destOrd="0" parTransId="{0FEFB2CB-582D-4637-937B-0ECA03EA8EC8}" sibTransId="{383854E5-AD82-4B43-80DD-8D9A29E4D736}"/>
    <dgm:cxn modelId="{6C95248B-7E4D-435F-A2EF-4C835931A68C}" srcId="{F214C1CC-94D4-44C5-8919-696A35A5E042}" destId="{4A74BFEC-377D-4025-A4EE-9466B7014E82}" srcOrd="0" destOrd="0" parTransId="{836759A2-A757-485E-9E6B-9D2A7C0FA143}" sibTransId="{2CCEDBF0-3FD7-4A4D-85EA-B999C7D363F8}"/>
    <dgm:cxn modelId="{03C81693-6B92-45A9-9192-494A788D9CF5}" type="presOf" srcId="{80E89196-3CE2-4DD5-B583-B9510121C808}" destId="{2AC50ED7-7618-4597-93CF-AD767C291420}" srcOrd="0" destOrd="0" presId="urn:microsoft.com/office/officeart/2005/8/layout/chevron1"/>
    <dgm:cxn modelId="{212876A0-C569-4CDB-9F84-4C3AED9CC888}" type="presOf" srcId="{A02B3F37-4C7B-42AB-8ED1-61B461AD0EE9}" destId="{FD3AF689-3756-48DA-8716-ECF3DF2A9A3D}" srcOrd="0" destOrd="0" presId="urn:microsoft.com/office/officeart/2005/8/layout/chevron1"/>
    <dgm:cxn modelId="{63F099CF-FCA9-414C-9423-D48A6BDE0698}" type="presOf" srcId="{A1516301-97C3-4C20-BAEE-1AF0FF13ED32}" destId="{E485D7B1-5C1C-4A9A-BDA3-602288EF97EC}" srcOrd="0" destOrd="0" presId="urn:microsoft.com/office/officeart/2005/8/layout/chevron1"/>
    <dgm:cxn modelId="{BF6B8BD5-5B36-4C90-86DF-E7A8E25CD4A8}" type="presOf" srcId="{75336F1D-E11B-453D-9E16-81A80408E1FF}" destId="{974E966D-65CD-4188-8380-CFC3476422B5}" srcOrd="0" destOrd="0" presId="urn:microsoft.com/office/officeart/2005/8/layout/chevron1"/>
    <dgm:cxn modelId="{63AA96D9-6B3D-4DB8-A287-C1B41AAD07E6}" srcId="{F214C1CC-94D4-44C5-8919-696A35A5E042}" destId="{75336F1D-E11B-453D-9E16-81A80408E1FF}" srcOrd="3" destOrd="0" parTransId="{3AD5BC98-3402-45F3-AF06-E1A6F225B497}" sibTransId="{9DFF6929-47F7-4A4D-9B36-AF49D2F468AC}"/>
    <dgm:cxn modelId="{B9423885-D1B6-4E76-9BF4-0AFDD34AEA46}" type="presParOf" srcId="{77C4E0B0-A77D-4AFC-932A-BD9121B7A464}" destId="{0513F84F-0616-442A-83E4-DB2A7A617841}" srcOrd="0" destOrd="0" presId="urn:microsoft.com/office/officeart/2005/8/layout/chevron1"/>
    <dgm:cxn modelId="{EC4E14D2-BF34-4431-8110-B3E6A12D4DEB}" type="presParOf" srcId="{77C4E0B0-A77D-4AFC-932A-BD9121B7A464}" destId="{B58D02D0-F1E5-4B9B-A6CA-33BB77036225}" srcOrd="1" destOrd="0" presId="urn:microsoft.com/office/officeart/2005/8/layout/chevron1"/>
    <dgm:cxn modelId="{46176F0A-3DAC-42AD-977A-25A5F423B844}" type="presParOf" srcId="{77C4E0B0-A77D-4AFC-932A-BD9121B7A464}" destId="{82D3CF44-E1D1-4037-A3E0-B7D0CCA0652D}" srcOrd="2" destOrd="0" presId="urn:microsoft.com/office/officeart/2005/8/layout/chevron1"/>
    <dgm:cxn modelId="{EF8CEB70-FF22-490E-A747-D88CEB3CB14B}" type="presParOf" srcId="{77C4E0B0-A77D-4AFC-932A-BD9121B7A464}" destId="{2EF310B2-1F4F-49D0-B618-BBC1F54F2A12}" srcOrd="3" destOrd="0" presId="urn:microsoft.com/office/officeart/2005/8/layout/chevron1"/>
    <dgm:cxn modelId="{57191FA6-8AA8-485C-A46D-6FD2C9564E1D}" type="presParOf" srcId="{77C4E0B0-A77D-4AFC-932A-BD9121B7A464}" destId="{E485D7B1-5C1C-4A9A-BDA3-602288EF97EC}" srcOrd="4" destOrd="0" presId="urn:microsoft.com/office/officeart/2005/8/layout/chevron1"/>
    <dgm:cxn modelId="{311BB8E4-DB04-417D-8843-5176BF30BEE0}" type="presParOf" srcId="{77C4E0B0-A77D-4AFC-932A-BD9121B7A464}" destId="{1698C16F-48DE-4353-A3B3-0F588D4D0AED}" srcOrd="5" destOrd="0" presId="urn:microsoft.com/office/officeart/2005/8/layout/chevron1"/>
    <dgm:cxn modelId="{172EFE7C-2152-4014-8F53-731472137DB1}" type="presParOf" srcId="{77C4E0B0-A77D-4AFC-932A-BD9121B7A464}" destId="{974E966D-65CD-4188-8380-CFC3476422B5}" srcOrd="6" destOrd="0" presId="urn:microsoft.com/office/officeart/2005/8/layout/chevron1"/>
    <dgm:cxn modelId="{2F560FCA-50E4-4266-9FA5-2D9C3790C8C4}" type="presParOf" srcId="{77C4E0B0-A77D-4AFC-932A-BD9121B7A464}" destId="{01E3C010-A0EE-4434-8909-DC02E63D413C}" srcOrd="7" destOrd="0" presId="urn:microsoft.com/office/officeart/2005/8/layout/chevron1"/>
    <dgm:cxn modelId="{AE0F8B6E-3206-42B3-96A4-24AD1BA093CE}" type="presParOf" srcId="{77C4E0B0-A77D-4AFC-932A-BD9121B7A464}" destId="{2AC50ED7-7618-4597-93CF-AD767C291420}" srcOrd="8" destOrd="0" presId="urn:microsoft.com/office/officeart/2005/8/layout/chevron1"/>
    <dgm:cxn modelId="{3EE34D38-B233-4D36-8C10-619642CF7729}" type="presParOf" srcId="{77C4E0B0-A77D-4AFC-932A-BD9121B7A464}" destId="{7D3FD8A5-250D-44FB-B34C-8CB1E3389C74}" srcOrd="9" destOrd="0" presId="urn:microsoft.com/office/officeart/2005/8/layout/chevron1"/>
    <dgm:cxn modelId="{6BAD17EA-2265-4166-8F8D-7C9476E6CFD5}" type="presParOf" srcId="{77C4E0B0-A77D-4AFC-932A-BD9121B7A464}" destId="{FD3AF689-3756-48DA-8716-ECF3DF2A9A3D}" srcOrd="10" destOrd="0" presId="urn:microsoft.com/office/officeart/2005/8/layout/chevron1"/>
    <dgm:cxn modelId="{5D586B8C-9D08-4B1F-851D-B4F011EA4F4A}" type="presParOf" srcId="{77C4E0B0-A77D-4AFC-932A-BD9121B7A464}" destId="{617AC7C2-2ED3-4FD6-92FA-F5E6C9FB6801}" srcOrd="11" destOrd="0" presId="urn:microsoft.com/office/officeart/2005/8/layout/chevron1"/>
    <dgm:cxn modelId="{45F0C640-EF7C-4183-BCC9-75C8E78A1A8C}" type="presParOf" srcId="{77C4E0B0-A77D-4AFC-932A-BD9121B7A464}" destId="{848F9272-5AF9-4AA2-B99D-648A8442BC42}"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035430-CD73-4D85-917F-399E79CEAC79}"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59A412AD-275F-4186-834C-0BC2F57C5ABC}">
      <dgm:prSet phldrT="[Texte]"/>
      <dgm:spPr/>
      <dgm:t>
        <a:bodyPr/>
        <a:lstStyle/>
        <a:p>
          <a:r>
            <a:rPr lang="fr-FR" dirty="0"/>
            <a:t>?</a:t>
          </a:r>
        </a:p>
      </dgm:t>
    </dgm:pt>
    <dgm:pt modelId="{8CC6DA4F-6B45-406C-975E-422198845C82}" type="parTrans" cxnId="{A5E147FF-D741-406F-BF03-9900FEBAA7BD}">
      <dgm:prSet/>
      <dgm:spPr/>
      <dgm:t>
        <a:bodyPr/>
        <a:lstStyle/>
        <a:p>
          <a:endParaRPr lang="fr-FR"/>
        </a:p>
      </dgm:t>
    </dgm:pt>
    <dgm:pt modelId="{AFF2FE6A-0774-4E6E-AA86-D47CE68FEB7D}" type="sibTrans" cxnId="{A5E147FF-D741-406F-BF03-9900FEBAA7BD}">
      <dgm:prSet/>
      <dgm:spPr/>
      <dgm:t>
        <a:bodyPr/>
        <a:lstStyle/>
        <a:p>
          <a:endParaRPr lang="fr-FR"/>
        </a:p>
      </dgm:t>
    </dgm:pt>
    <dgm:pt modelId="{042B4EB6-3A95-46EA-97F5-5B79CD6C2626}">
      <dgm:prSet phldrT="[Texte]"/>
      <dgm:spPr/>
      <dgm:t>
        <a:bodyPr/>
        <a:lstStyle/>
        <a:p>
          <a:r>
            <a:rPr lang="fr-FR" dirty="0"/>
            <a:t>Diversités</a:t>
          </a:r>
        </a:p>
      </dgm:t>
    </dgm:pt>
    <dgm:pt modelId="{796652FE-390A-4E3B-AD75-CD70539377E0}" type="parTrans" cxnId="{80AC4D7A-9D9F-4C6F-911B-D7CF61B6C643}">
      <dgm:prSet/>
      <dgm:spPr/>
      <dgm:t>
        <a:bodyPr/>
        <a:lstStyle/>
        <a:p>
          <a:endParaRPr lang="fr-FR"/>
        </a:p>
      </dgm:t>
    </dgm:pt>
    <dgm:pt modelId="{D092EED9-BDBB-4E75-9BE0-1AFFEDDD8E76}" type="sibTrans" cxnId="{80AC4D7A-9D9F-4C6F-911B-D7CF61B6C643}">
      <dgm:prSet/>
      <dgm:spPr/>
      <dgm:t>
        <a:bodyPr/>
        <a:lstStyle/>
        <a:p>
          <a:endParaRPr lang="fr-FR"/>
        </a:p>
      </dgm:t>
    </dgm:pt>
    <dgm:pt modelId="{3274A249-05ED-4C43-8362-370FFD7A23F6}">
      <dgm:prSet phldrT="[Texte]"/>
      <dgm:spPr/>
      <dgm:t>
        <a:bodyPr/>
        <a:lstStyle/>
        <a:p>
          <a:r>
            <a:rPr lang="fr-FR" dirty="0"/>
            <a:t>Inégalités</a:t>
          </a:r>
        </a:p>
      </dgm:t>
    </dgm:pt>
    <dgm:pt modelId="{68D90D56-3C70-436E-B0DE-39AD9F118588}" type="parTrans" cxnId="{7F7A360F-6E08-46CB-9336-EF14E2BE3F43}">
      <dgm:prSet/>
      <dgm:spPr/>
      <dgm:t>
        <a:bodyPr/>
        <a:lstStyle/>
        <a:p>
          <a:endParaRPr lang="fr-FR"/>
        </a:p>
      </dgm:t>
    </dgm:pt>
    <dgm:pt modelId="{673D1734-5B1E-414B-80E3-9312DB2AE6E8}" type="sibTrans" cxnId="{7F7A360F-6E08-46CB-9336-EF14E2BE3F43}">
      <dgm:prSet/>
      <dgm:spPr/>
      <dgm:t>
        <a:bodyPr/>
        <a:lstStyle/>
        <a:p>
          <a:endParaRPr lang="fr-FR"/>
        </a:p>
      </dgm:t>
    </dgm:pt>
    <dgm:pt modelId="{E74874E3-C097-4D9F-91E2-175294953D7A}">
      <dgm:prSet phldrT="[Texte]"/>
      <dgm:spPr/>
      <dgm:t>
        <a:bodyPr/>
        <a:lstStyle/>
        <a:p>
          <a:r>
            <a:rPr lang="fr-FR" dirty="0"/>
            <a:t>Générations </a:t>
          </a:r>
        </a:p>
      </dgm:t>
    </dgm:pt>
    <dgm:pt modelId="{3F66A2AC-F0FB-4E0B-8A28-B4BBE72EC081}" type="parTrans" cxnId="{D8B907AE-04BD-4716-AC63-8812AB509215}">
      <dgm:prSet/>
      <dgm:spPr/>
      <dgm:t>
        <a:bodyPr/>
        <a:lstStyle/>
        <a:p>
          <a:endParaRPr lang="fr-FR"/>
        </a:p>
      </dgm:t>
    </dgm:pt>
    <dgm:pt modelId="{809FE8C5-9A45-4820-9FE7-CE8E78CB48B5}" type="sibTrans" cxnId="{D8B907AE-04BD-4716-AC63-8812AB509215}">
      <dgm:prSet/>
      <dgm:spPr/>
      <dgm:t>
        <a:bodyPr/>
        <a:lstStyle/>
        <a:p>
          <a:endParaRPr lang="fr-FR"/>
        </a:p>
      </dgm:t>
    </dgm:pt>
    <dgm:pt modelId="{AC0FE3B9-4E41-42FF-A03C-D47DEB6162AE}">
      <dgm:prSet phldrT="[Texte]"/>
      <dgm:spPr/>
      <dgm:t>
        <a:bodyPr/>
        <a:lstStyle/>
        <a:p>
          <a:r>
            <a:rPr lang="fr-FR" dirty="0"/>
            <a:t>Intérêts</a:t>
          </a:r>
        </a:p>
      </dgm:t>
    </dgm:pt>
    <dgm:pt modelId="{81D3A4A8-C1A3-48E6-AF2A-69426C3FF0AC}" type="parTrans" cxnId="{E514182F-9117-4C82-9EDC-C582192CA10F}">
      <dgm:prSet/>
      <dgm:spPr/>
      <dgm:t>
        <a:bodyPr/>
        <a:lstStyle/>
        <a:p>
          <a:endParaRPr lang="fr-FR"/>
        </a:p>
      </dgm:t>
    </dgm:pt>
    <dgm:pt modelId="{4165A679-1927-42AA-9C80-6EEB0232E261}" type="sibTrans" cxnId="{E514182F-9117-4C82-9EDC-C582192CA10F}">
      <dgm:prSet/>
      <dgm:spPr/>
      <dgm:t>
        <a:bodyPr/>
        <a:lstStyle/>
        <a:p>
          <a:endParaRPr lang="fr-FR"/>
        </a:p>
      </dgm:t>
    </dgm:pt>
    <dgm:pt modelId="{0DE103C7-A11D-4E82-82E2-B441F20CB8A9}">
      <dgm:prSet phldrT="[Texte]"/>
      <dgm:spPr/>
      <dgm:t>
        <a:bodyPr/>
        <a:lstStyle/>
        <a:p>
          <a:r>
            <a:rPr lang="fr-FR" dirty="0"/>
            <a:t>Sécurité</a:t>
          </a:r>
        </a:p>
      </dgm:t>
    </dgm:pt>
    <dgm:pt modelId="{E4693634-3893-4399-88A7-75C69CB1F015}" type="parTrans" cxnId="{D4B8F55F-7416-4AA7-B495-79D6A7A26F5F}">
      <dgm:prSet/>
      <dgm:spPr/>
      <dgm:t>
        <a:bodyPr/>
        <a:lstStyle/>
        <a:p>
          <a:endParaRPr lang="fr-FR"/>
        </a:p>
      </dgm:t>
    </dgm:pt>
    <dgm:pt modelId="{F364C7FC-F657-43DF-8787-E888F5522E6D}" type="sibTrans" cxnId="{D4B8F55F-7416-4AA7-B495-79D6A7A26F5F}">
      <dgm:prSet/>
      <dgm:spPr/>
      <dgm:t>
        <a:bodyPr/>
        <a:lstStyle/>
        <a:p>
          <a:endParaRPr lang="fr-FR"/>
        </a:p>
      </dgm:t>
    </dgm:pt>
    <dgm:pt modelId="{5FC58E2E-762C-4B85-8720-27C5C24C8BA9}">
      <dgm:prSet phldrT="[Texte]"/>
      <dgm:spPr/>
      <dgm:t>
        <a:bodyPr/>
        <a:lstStyle/>
        <a:p>
          <a:r>
            <a:rPr lang="fr-FR" dirty="0"/>
            <a:t>Relations</a:t>
          </a:r>
        </a:p>
      </dgm:t>
    </dgm:pt>
    <dgm:pt modelId="{B4716350-63C6-4EB1-B8D0-A8EB9C8DB6D2}" type="parTrans" cxnId="{BEDFC5C8-5E19-45C2-AF38-D33C17A5CAEE}">
      <dgm:prSet/>
      <dgm:spPr/>
      <dgm:t>
        <a:bodyPr/>
        <a:lstStyle/>
        <a:p>
          <a:endParaRPr lang="fr-FR"/>
        </a:p>
      </dgm:t>
    </dgm:pt>
    <dgm:pt modelId="{17ECC4C1-DB40-479E-9A70-2FEE822C44AA}" type="sibTrans" cxnId="{BEDFC5C8-5E19-45C2-AF38-D33C17A5CAEE}">
      <dgm:prSet/>
      <dgm:spPr/>
      <dgm:t>
        <a:bodyPr/>
        <a:lstStyle/>
        <a:p>
          <a:endParaRPr lang="fr-FR"/>
        </a:p>
      </dgm:t>
    </dgm:pt>
    <dgm:pt modelId="{C1D8F34D-5A45-47A6-985F-96005F8FC9DB}" type="pres">
      <dgm:prSet presAssocID="{2E035430-CD73-4D85-917F-399E79CEAC79}" presName="Name0" presStyleCnt="0">
        <dgm:presLayoutVars>
          <dgm:chMax val="1"/>
          <dgm:chPref val="1"/>
          <dgm:dir/>
          <dgm:animOne val="branch"/>
          <dgm:animLvl val="lvl"/>
        </dgm:presLayoutVars>
      </dgm:prSet>
      <dgm:spPr/>
    </dgm:pt>
    <dgm:pt modelId="{6E46BE43-21B3-4D36-BE8D-C4B219275396}" type="pres">
      <dgm:prSet presAssocID="{59A412AD-275F-4186-834C-0BC2F57C5ABC}" presName="singleCycle" presStyleCnt="0"/>
      <dgm:spPr/>
    </dgm:pt>
    <dgm:pt modelId="{C4030962-3F2A-45EB-A326-340C8A83E138}" type="pres">
      <dgm:prSet presAssocID="{59A412AD-275F-4186-834C-0BC2F57C5ABC}" presName="singleCenter" presStyleLbl="node1" presStyleIdx="0" presStyleCnt="7" custScaleX="55180" custScaleY="62337">
        <dgm:presLayoutVars>
          <dgm:chMax val="7"/>
          <dgm:chPref val="7"/>
        </dgm:presLayoutVars>
      </dgm:prSet>
      <dgm:spPr/>
    </dgm:pt>
    <dgm:pt modelId="{48F1B459-CE47-4E98-8FD9-4DABCCB84DDB}" type="pres">
      <dgm:prSet presAssocID="{796652FE-390A-4E3B-AD75-CD70539377E0}" presName="Name56" presStyleLbl="parChTrans1D2" presStyleIdx="0" presStyleCnt="6"/>
      <dgm:spPr/>
    </dgm:pt>
    <dgm:pt modelId="{6AE23377-B843-460A-B4DF-6A5982167D89}" type="pres">
      <dgm:prSet presAssocID="{042B4EB6-3A95-46EA-97F5-5B79CD6C2626}" presName="text0" presStyleLbl="node1" presStyleIdx="1" presStyleCnt="7">
        <dgm:presLayoutVars>
          <dgm:bulletEnabled val="1"/>
        </dgm:presLayoutVars>
      </dgm:prSet>
      <dgm:spPr/>
    </dgm:pt>
    <dgm:pt modelId="{F83A104E-9961-481E-AB41-9413DC2BA2B6}" type="pres">
      <dgm:prSet presAssocID="{68D90D56-3C70-436E-B0DE-39AD9F118588}" presName="Name56" presStyleLbl="parChTrans1D2" presStyleIdx="1" presStyleCnt="6"/>
      <dgm:spPr/>
    </dgm:pt>
    <dgm:pt modelId="{8BBF14AC-D87B-49ED-A593-A253957DF8E3}" type="pres">
      <dgm:prSet presAssocID="{3274A249-05ED-4C43-8362-370FFD7A23F6}" presName="text0" presStyleLbl="node1" presStyleIdx="2" presStyleCnt="7">
        <dgm:presLayoutVars>
          <dgm:bulletEnabled val="1"/>
        </dgm:presLayoutVars>
      </dgm:prSet>
      <dgm:spPr/>
    </dgm:pt>
    <dgm:pt modelId="{C2DDAA53-4774-4BCD-BAB0-37F15FF1D68A}" type="pres">
      <dgm:prSet presAssocID="{3F66A2AC-F0FB-4E0B-8A28-B4BBE72EC081}" presName="Name56" presStyleLbl="parChTrans1D2" presStyleIdx="2" presStyleCnt="6"/>
      <dgm:spPr/>
    </dgm:pt>
    <dgm:pt modelId="{DB0D5B62-D312-4A81-9379-706834A4BACE}" type="pres">
      <dgm:prSet presAssocID="{E74874E3-C097-4D9F-91E2-175294953D7A}" presName="text0" presStyleLbl="node1" presStyleIdx="3" presStyleCnt="7">
        <dgm:presLayoutVars>
          <dgm:bulletEnabled val="1"/>
        </dgm:presLayoutVars>
      </dgm:prSet>
      <dgm:spPr/>
    </dgm:pt>
    <dgm:pt modelId="{DBAB7D59-0BB1-4256-9953-62DD83B66CF1}" type="pres">
      <dgm:prSet presAssocID="{81D3A4A8-C1A3-48E6-AF2A-69426C3FF0AC}" presName="Name56" presStyleLbl="parChTrans1D2" presStyleIdx="3" presStyleCnt="6"/>
      <dgm:spPr/>
    </dgm:pt>
    <dgm:pt modelId="{850EEFAE-9268-45E1-8AFB-BE2F9C1EB447}" type="pres">
      <dgm:prSet presAssocID="{AC0FE3B9-4E41-42FF-A03C-D47DEB6162AE}" presName="text0" presStyleLbl="node1" presStyleIdx="4" presStyleCnt="7">
        <dgm:presLayoutVars>
          <dgm:bulletEnabled val="1"/>
        </dgm:presLayoutVars>
      </dgm:prSet>
      <dgm:spPr/>
    </dgm:pt>
    <dgm:pt modelId="{0F0B3D9F-205F-4A75-9E81-CC5EE3425378}" type="pres">
      <dgm:prSet presAssocID="{E4693634-3893-4399-88A7-75C69CB1F015}" presName="Name56" presStyleLbl="parChTrans1D2" presStyleIdx="4" presStyleCnt="6"/>
      <dgm:spPr/>
    </dgm:pt>
    <dgm:pt modelId="{BD86148B-DCFC-491E-BDCC-B32D9D84B95E}" type="pres">
      <dgm:prSet presAssocID="{0DE103C7-A11D-4E82-82E2-B441F20CB8A9}" presName="text0" presStyleLbl="node1" presStyleIdx="5" presStyleCnt="7">
        <dgm:presLayoutVars>
          <dgm:bulletEnabled val="1"/>
        </dgm:presLayoutVars>
      </dgm:prSet>
      <dgm:spPr/>
    </dgm:pt>
    <dgm:pt modelId="{DAA37A95-9686-48CC-BE47-637B71E268B8}" type="pres">
      <dgm:prSet presAssocID="{B4716350-63C6-4EB1-B8D0-A8EB9C8DB6D2}" presName="Name56" presStyleLbl="parChTrans1D2" presStyleIdx="5" presStyleCnt="6"/>
      <dgm:spPr/>
    </dgm:pt>
    <dgm:pt modelId="{CBEDB9D2-0BE1-4393-B4DB-80C12E51B5D3}" type="pres">
      <dgm:prSet presAssocID="{5FC58E2E-762C-4B85-8720-27C5C24C8BA9}" presName="text0" presStyleLbl="node1" presStyleIdx="6" presStyleCnt="7">
        <dgm:presLayoutVars>
          <dgm:bulletEnabled val="1"/>
        </dgm:presLayoutVars>
      </dgm:prSet>
      <dgm:spPr/>
    </dgm:pt>
  </dgm:ptLst>
  <dgm:cxnLst>
    <dgm:cxn modelId="{C13F8F01-C890-43FD-9149-03E17B936D64}" type="presOf" srcId="{AC0FE3B9-4E41-42FF-A03C-D47DEB6162AE}" destId="{850EEFAE-9268-45E1-8AFB-BE2F9C1EB447}" srcOrd="0" destOrd="0" presId="urn:microsoft.com/office/officeart/2008/layout/RadialCluster"/>
    <dgm:cxn modelId="{F10CCB0A-3A47-4B64-B723-69C96E39DE88}" type="presOf" srcId="{0DE103C7-A11D-4E82-82E2-B441F20CB8A9}" destId="{BD86148B-DCFC-491E-BDCC-B32D9D84B95E}" srcOrd="0" destOrd="0" presId="urn:microsoft.com/office/officeart/2008/layout/RadialCluster"/>
    <dgm:cxn modelId="{7F7A360F-6E08-46CB-9336-EF14E2BE3F43}" srcId="{59A412AD-275F-4186-834C-0BC2F57C5ABC}" destId="{3274A249-05ED-4C43-8362-370FFD7A23F6}" srcOrd="1" destOrd="0" parTransId="{68D90D56-3C70-436E-B0DE-39AD9F118588}" sibTransId="{673D1734-5B1E-414B-80E3-9312DB2AE6E8}"/>
    <dgm:cxn modelId="{EE60720F-7AF4-4AB2-AF84-4586E3161BC4}" type="presOf" srcId="{2E035430-CD73-4D85-917F-399E79CEAC79}" destId="{C1D8F34D-5A45-47A6-985F-96005F8FC9DB}" srcOrd="0" destOrd="0" presId="urn:microsoft.com/office/officeart/2008/layout/RadialCluster"/>
    <dgm:cxn modelId="{E514182F-9117-4C82-9EDC-C582192CA10F}" srcId="{59A412AD-275F-4186-834C-0BC2F57C5ABC}" destId="{AC0FE3B9-4E41-42FF-A03C-D47DEB6162AE}" srcOrd="3" destOrd="0" parTransId="{81D3A4A8-C1A3-48E6-AF2A-69426C3FF0AC}" sibTransId="{4165A679-1927-42AA-9C80-6EEB0232E261}"/>
    <dgm:cxn modelId="{0DF28F33-522C-4BAA-910F-6CFACF0ABFDE}" type="presOf" srcId="{3F66A2AC-F0FB-4E0B-8A28-B4BBE72EC081}" destId="{C2DDAA53-4774-4BCD-BAB0-37F15FF1D68A}" srcOrd="0" destOrd="0" presId="urn:microsoft.com/office/officeart/2008/layout/RadialCluster"/>
    <dgm:cxn modelId="{B572C040-45C2-4938-AC9B-49141BC39130}" type="presOf" srcId="{E4693634-3893-4399-88A7-75C69CB1F015}" destId="{0F0B3D9F-205F-4A75-9E81-CC5EE3425378}" srcOrd="0" destOrd="0" presId="urn:microsoft.com/office/officeart/2008/layout/RadialCluster"/>
    <dgm:cxn modelId="{D4B8F55F-7416-4AA7-B495-79D6A7A26F5F}" srcId="{59A412AD-275F-4186-834C-0BC2F57C5ABC}" destId="{0DE103C7-A11D-4E82-82E2-B441F20CB8A9}" srcOrd="4" destOrd="0" parTransId="{E4693634-3893-4399-88A7-75C69CB1F015}" sibTransId="{F364C7FC-F657-43DF-8787-E888F5522E6D}"/>
    <dgm:cxn modelId="{AF6B9F63-2FFD-453D-BF75-2E88E9AB7576}" type="presOf" srcId="{B4716350-63C6-4EB1-B8D0-A8EB9C8DB6D2}" destId="{DAA37A95-9686-48CC-BE47-637B71E268B8}" srcOrd="0" destOrd="0" presId="urn:microsoft.com/office/officeart/2008/layout/RadialCluster"/>
    <dgm:cxn modelId="{90FA7A4E-A530-4DC2-B2A1-D167AEA24F48}" type="presOf" srcId="{68D90D56-3C70-436E-B0DE-39AD9F118588}" destId="{F83A104E-9961-481E-AB41-9413DC2BA2B6}" srcOrd="0" destOrd="0" presId="urn:microsoft.com/office/officeart/2008/layout/RadialCluster"/>
    <dgm:cxn modelId="{D4094557-3A1E-4913-94BC-89072EA8FEB1}" type="presOf" srcId="{5FC58E2E-762C-4B85-8720-27C5C24C8BA9}" destId="{CBEDB9D2-0BE1-4393-B4DB-80C12E51B5D3}" srcOrd="0" destOrd="0" presId="urn:microsoft.com/office/officeart/2008/layout/RadialCluster"/>
    <dgm:cxn modelId="{80AC4D7A-9D9F-4C6F-911B-D7CF61B6C643}" srcId="{59A412AD-275F-4186-834C-0BC2F57C5ABC}" destId="{042B4EB6-3A95-46EA-97F5-5B79CD6C2626}" srcOrd="0" destOrd="0" parTransId="{796652FE-390A-4E3B-AD75-CD70539377E0}" sibTransId="{D092EED9-BDBB-4E75-9BE0-1AFFEDDD8E76}"/>
    <dgm:cxn modelId="{3A75719F-5546-4C7F-9283-5411D8C00837}" type="presOf" srcId="{59A412AD-275F-4186-834C-0BC2F57C5ABC}" destId="{C4030962-3F2A-45EB-A326-340C8A83E138}" srcOrd="0" destOrd="0" presId="urn:microsoft.com/office/officeart/2008/layout/RadialCluster"/>
    <dgm:cxn modelId="{D8B907AE-04BD-4716-AC63-8812AB509215}" srcId="{59A412AD-275F-4186-834C-0BC2F57C5ABC}" destId="{E74874E3-C097-4D9F-91E2-175294953D7A}" srcOrd="2" destOrd="0" parTransId="{3F66A2AC-F0FB-4E0B-8A28-B4BBE72EC081}" sibTransId="{809FE8C5-9A45-4820-9FE7-CE8E78CB48B5}"/>
    <dgm:cxn modelId="{835597B4-3397-4DCB-B980-873E4D92F190}" type="presOf" srcId="{042B4EB6-3A95-46EA-97F5-5B79CD6C2626}" destId="{6AE23377-B843-460A-B4DF-6A5982167D89}" srcOrd="0" destOrd="0" presId="urn:microsoft.com/office/officeart/2008/layout/RadialCluster"/>
    <dgm:cxn modelId="{BEDFC5C8-5E19-45C2-AF38-D33C17A5CAEE}" srcId="{59A412AD-275F-4186-834C-0BC2F57C5ABC}" destId="{5FC58E2E-762C-4B85-8720-27C5C24C8BA9}" srcOrd="5" destOrd="0" parTransId="{B4716350-63C6-4EB1-B8D0-A8EB9C8DB6D2}" sibTransId="{17ECC4C1-DB40-479E-9A70-2FEE822C44AA}"/>
    <dgm:cxn modelId="{EC5774D0-A801-4E4C-8372-969CFD5F424A}" type="presOf" srcId="{796652FE-390A-4E3B-AD75-CD70539377E0}" destId="{48F1B459-CE47-4E98-8FD9-4DABCCB84DDB}" srcOrd="0" destOrd="0" presId="urn:microsoft.com/office/officeart/2008/layout/RadialCluster"/>
    <dgm:cxn modelId="{F55F10E8-20E0-44E5-AAA0-7ACA98D59DF7}" type="presOf" srcId="{E74874E3-C097-4D9F-91E2-175294953D7A}" destId="{DB0D5B62-D312-4A81-9379-706834A4BACE}" srcOrd="0" destOrd="0" presId="urn:microsoft.com/office/officeart/2008/layout/RadialCluster"/>
    <dgm:cxn modelId="{5ED06EF5-68C5-4017-B3CD-F4EE1BB6A520}" type="presOf" srcId="{3274A249-05ED-4C43-8362-370FFD7A23F6}" destId="{8BBF14AC-D87B-49ED-A593-A253957DF8E3}" srcOrd="0" destOrd="0" presId="urn:microsoft.com/office/officeart/2008/layout/RadialCluster"/>
    <dgm:cxn modelId="{F4EB79F5-CC42-4328-95E3-2B093975E8EA}" type="presOf" srcId="{81D3A4A8-C1A3-48E6-AF2A-69426C3FF0AC}" destId="{DBAB7D59-0BB1-4256-9953-62DD83B66CF1}" srcOrd="0" destOrd="0" presId="urn:microsoft.com/office/officeart/2008/layout/RadialCluster"/>
    <dgm:cxn modelId="{A5E147FF-D741-406F-BF03-9900FEBAA7BD}" srcId="{2E035430-CD73-4D85-917F-399E79CEAC79}" destId="{59A412AD-275F-4186-834C-0BC2F57C5ABC}" srcOrd="0" destOrd="0" parTransId="{8CC6DA4F-6B45-406C-975E-422198845C82}" sibTransId="{AFF2FE6A-0774-4E6E-AA86-D47CE68FEB7D}"/>
    <dgm:cxn modelId="{DE98F30B-A1B0-44E1-838C-E513E3C89EF5}" type="presParOf" srcId="{C1D8F34D-5A45-47A6-985F-96005F8FC9DB}" destId="{6E46BE43-21B3-4D36-BE8D-C4B219275396}" srcOrd="0" destOrd="0" presId="urn:microsoft.com/office/officeart/2008/layout/RadialCluster"/>
    <dgm:cxn modelId="{3D3782A0-BDD5-404F-9D59-9C9B8CDFFA7F}" type="presParOf" srcId="{6E46BE43-21B3-4D36-BE8D-C4B219275396}" destId="{C4030962-3F2A-45EB-A326-340C8A83E138}" srcOrd="0" destOrd="0" presId="urn:microsoft.com/office/officeart/2008/layout/RadialCluster"/>
    <dgm:cxn modelId="{5319374E-5363-4065-A51E-1CFA3FC116B0}" type="presParOf" srcId="{6E46BE43-21B3-4D36-BE8D-C4B219275396}" destId="{48F1B459-CE47-4E98-8FD9-4DABCCB84DDB}" srcOrd="1" destOrd="0" presId="urn:microsoft.com/office/officeart/2008/layout/RadialCluster"/>
    <dgm:cxn modelId="{C2C44A2E-BF24-4690-8B8B-3161829A9CB3}" type="presParOf" srcId="{6E46BE43-21B3-4D36-BE8D-C4B219275396}" destId="{6AE23377-B843-460A-B4DF-6A5982167D89}" srcOrd="2" destOrd="0" presId="urn:microsoft.com/office/officeart/2008/layout/RadialCluster"/>
    <dgm:cxn modelId="{FCC2EF43-CEE0-443E-A18A-E5F939DAE47B}" type="presParOf" srcId="{6E46BE43-21B3-4D36-BE8D-C4B219275396}" destId="{F83A104E-9961-481E-AB41-9413DC2BA2B6}" srcOrd="3" destOrd="0" presId="urn:microsoft.com/office/officeart/2008/layout/RadialCluster"/>
    <dgm:cxn modelId="{DACBB2B7-C397-46B0-A7C8-9D4B506C4862}" type="presParOf" srcId="{6E46BE43-21B3-4D36-BE8D-C4B219275396}" destId="{8BBF14AC-D87B-49ED-A593-A253957DF8E3}" srcOrd="4" destOrd="0" presId="urn:microsoft.com/office/officeart/2008/layout/RadialCluster"/>
    <dgm:cxn modelId="{DC311AB6-272C-4807-B67D-246FE0251989}" type="presParOf" srcId="{6E46BE43-21B3-4D36-BE8D-C4B219275396}" destId="{C2DDAA53-4774-4BCD-BAB0-37F15FF1D68A}" srcOrd="5" destOrd="0" presId="urn:microsoft.com/office/officeart/2008/layout/RadialCluster"/>
    <dgm:cxn modelId="{010AC67C-77B3-49FF-BD61-4F9A617D5C9E}" type="presParOf" srcId="{6E46BE43-21B3-4D36-BE8D-C4B219275396}" destId="{DB0D5B62-D312-4A81-9379-706834A4BACE}" srcOrd="6" destOrd="0" presId="urn:microsoft.com/office/officeart/2008/layout/RadialCluster"/>
    <dgm:cxn modelId="{16845B42-246B-4ED4-8689-714A1E2347AE}" type="presParOf" srcId="{6E46BE43-21B3-4D36-BE8D-C4B219275396}" destId="{DBAB7D59-0BB1-4256-9953-62DD83B66CF1}" srcOrd="7" destOrd="0" presId="urn:microsoft.com/office/officeart/2008/layout/RadialCluster"/>
    <dgm:cxn modelId="{0EEB2D0B-EE11-4A68-951E-518828271FDF}" type="presParOf" srcId="{6E46BE43-21B3-4D36-BE8D-C4B219275396}" destId="{850EEFAE-9268-45E1-8AFB-BE2F9C1EB447}" srcOrd="8" destOrd="0" presId="urn:microsoft.com/office/officeart/2008/layout/RadialCluster"/>
    <dgm:cxn modelId="{A326A67F-EB76-4B95-A5E9-DBC3A4AD7578}" type="presParOf" srcId="{6E46BE43-21B3-4D36-BE8D-C4B219275396}" destId="{0F0B3D9F-205F-4A75-9E81-CC5EE3425378}" srcOrd="9" destOrd="0" presId="urn:microsoft.com/office/officeart/2008/layout/RadialCluster"/>
    <dgm:cxn modelId="{FCD4A6CB-AB22-4A60-B4D8-643572A9334A}" type="presParOf" srcId="{6E46BE43-21B3-4D36-BE8D-C4B219275396}" destId="{BD86148B-DCFC-491E-BDCC-B32D9D84B95E}" srcOrd="10" destOrd="0" presId="urn:microsoft.com/office/officeart/2008/layout/RadialCluster"/>
    <dgm:cxn modelId="{46F2D342-9BA3-453B-90A0-A694B7DFB77D}" type="presParOf" srcId="{6E46BE43-21B3-4D36-BE8D-C4B219275396}" destId="{DAA37A95-9686-48CC-BE47-637B71E268B8}" srcOrd="11" destOrd="0" presId="urn:microsoft.com/office/officeart/2008/layout/RadialCluster"/>
    <dgm:cxn modelId="{087830F1-B387-464D-BAD3-5692352562A1}" type="presParOf" srcId="{6E46BE43-21B3-4D36-BE8D-C4B219275396}" destId="{CBEDB9D2-0BE1-4393-B4DB-80C12E51B5D3}"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DAF600-4A54-44CB-8EE1-836B3B8A67A0}" type="doc">
      <dgm:prSet loTypeId="urn:microsoft.com/office/officeart/2008/layout/HorizontalMultiLevelHierarchy" loCatId="hierarchy" qsTypeId="urn:microsoft.com/office/officeart/2005/8/quickstyle/3d2" qsCatId="3D" csTypeId="urn:microsoft.com/office/officeart/2005/8/colors/accent1_5" csCatId="accent1" phldr="1"/>
      <dgm:spPr/>
      <dgm:t>
        <a:bodyPr/>
        <a:lstStyle/>
        <a:p>
          <a:endParaRPr lang="fr-FR"/>
        </a:p>
      </dgm:t>
    </dgm:pt>
    <dgm:pt modelId="{94F523D7-7BCA-4312-BC57-0A429165FB43}">
      <dgm:prSet phldrT="[Texte]"/>
      <dgm:spPr/>
      <dgm:t>
        <a:bodyPr/>
        <a:lstStyle/>
        <a:p>
          <a:r>
            <a:rPr lang="fr-FR"/>
            <a:t>Acceptabilité du système</a:t>
          </a:r>
        </a:p>
      </dgm:t>
    </dgm:pt>
    <dgm:pt modelId="{028E8661-3FB0-4918-8C41-853225A9B0EB}" type="parTrans" cxnId="{2D2F73D9-8E51-4743-BD1A-50C2439B649E}">
      <dgm:prSet/>
      <dgm:spPr/>
      <dgm:t>
        <a:bodyPr/>
        <a:lstStyle/>
        <a:p>
          <a:endParaRPr lang="fr-FR"/>
        </a:p>
      </dgm:t>
    </dgm:pt>
    <dgm:pt modelId="{3528F23B-6A06-4D38-8BE5-ACE221A48B80}" type="sibTrans" cxnId="{2D2F73D9-8E51-4743-BD1A-50C2439B649E}">
      <dgm:prSet/>
      <dgm:spPr/>
      <dgm:t>
        <a:bodyPr/>
        <a:lstStyle/>
        <a:p>
          <a:endParaRPr lang="fr-FR"/>
        </a:p>
      </dgm:t>
    </dgm:pt>
    <dgm:pt modelId="{62E24B92-C656-4441-97A0-6A9FE2BDB97B}" type="asst">
      <dgm:prSet phldrT="[Texte]"/>
      <dgm:spPr/>
      <dgm:t>
        <a:bodyPr/>
        <a:lstStyle/>
        <a:p>
          <a:r>
            <a:rPr lang="fr-FR" dirty="0"/>
            <a:t>Acceptabilité sociale</a:t>
          </a:r>
        </a:p>
      </dgm:t>
    </dgm:pt>
    <dgm:pt modelId="{7E284144-83D6-4BF5-9228-A67B47A38F63}" type="parTrans" cxnId="{824BB537-00A1-4DEB-A3D4-FD0656CC5863}">
      <dgm:prSet/>
      <dgm:spPr/>
      <dgm:t>
        <a:bodyPr/>
        <a:lstStyle/>
        <a:p>
          <a:endParaRPr lang="fr-FR"/>
        </a:p>
      </dgm:t>
    </dgm:pt>
    <dgm:pt modelId="{E1D30962-D2D7-4AAC-BCE9-6260BB3D5A55}" type="sibTrans" cxnId="{824BB537-00A1-4DEB-A3D4-FD0656CC5863}">
      <dgm:prSet/>
      <dgm:spPr/>
      <dgm:t>
        <a:bodyPr/>
        <a:lstStyle/>
        <a:p>
          <a:endParaRPr lang="fr-FR"/>
        </a:p>
      </dgm:t>
    </dgm:pt>
    <dgm:pt modelId="{72126175-3D78-4B00-A1CF-8AF7749DFD01}" type="asst">
      <dgm:prSet phldrT="[Texte]"/>
      <dgm:spPr/>
      <dgm:t>
        <a:bodyPr/>
        <a:lstStyle/>
        <a:p>
          <a:r>
            <a:rPr lang="fr-FR" dirty="0"/>
            <a:t>Acceptabilité  pratique</a:t>
          </a:r>
        </a:p>
      </dgm:t>
    </dgm:pt>
    <dgm:pt modelId="{2B166ACF-76A9-4516-8F1A-1097F095A7DF}" type="parTrans" cxnId="{F3A046BA-FE8A-483E-88A6-6C179991639F}">
      <dgm:prSet/>
      <dgm:spPr/>
      <dgm:t>
        <a:bodyPr/>
        <a:lstStyle/>
        <a:p>
          <a:endParaRPr lang="fr-FR"/>
        </a:p>
      </dgm:t>
    </dgm:pt>
    <dgm:pt modelId="{CC2BBA14-7363-4721-B8C7-5F1409C33ECB}" type="sibTrans" cxnId="{F3A046BA-FE8A-483E-88A6-6C179991639F}">
      <dgm:prSet/>
      <dgm:spPr/>
      <dgm:t>
        <a:bodyPr/>
        <a:lstStyle/>
        <a:p>
          <a:endParaRPr lang="fr-FR"/>
        </a:p>
      </dgm:t>
    </dgm:pt>
    <dgm:pt modelId="{76B74781-B5BC-4A8B-B9B2-2831F51537A9}" type="asst">
      <dgm:prSet phldrT="[Texte]"/>
      <dgm:spPr/>
      <dgm:t>
        <a:bodyPr/>
        <a:lstStyle/>
        <a:p>
          <a:r>
            <a:rPr lang="fr-FR" dirty="0"/>
            <a:t>Utilité pratique</a:t>
          </a:r>
        </a:p>
      </dgm:t>
    </dgm:pt>
    <dgm:pt modelId="{AA7EFFE3-95A2-4E0D-BE0E-F6CEB14B3709}" type="parTrans" cxnId="{4D70F384-B713-4802-9CD7-4F83A2384241}">
      <dgm:prSet/>
      <dgm:spPr/>
      <dgm:t>
        <a:bodyPr/>
        <a:lstStyle/>
        <a:p>
          <a:endParaRPr lang="fr-FR"/>
        </a:p>
      </dgm:t>
    </dgm:pt>
    <dgm:pt modelId="{C2FB4BCC-E040-43BF-B265-DAB22EB1D20A}" type="sibTrans" cxnId="{4D70F384-B713-4802-9CD7-4F83A2384241}">
      <dgm:prSet/>
      <dgm:spPr/>
      <dgm:t>
        <a:bodyPr/>
        <a:lstStyle/>
        <a:p>
          <a:endParaRPr lang="fr-FR"/>
        </a:p>
      </dgm:t>
    </dgm:pt>
    <dgm:pt modelId="{2F3FA86D-8435-454B-867D-EA37CF785DCF}" type="asst">
      <dgm:prSet phldrT="[Texte]"/>
      <dgm:spPr/>
      <dgm:t>
        <a:bodyPr/>
        <a:lstStyle/>
        <a:p>
          <a:r>
            <a:rPr lang="fr-FR"/>
            <a:t>Fiabilité</a:t>
          </a:r>
        </a:p>
      </dgm:t>
    </dgm:pt>
    <dgm:pt modelId="{77557188-5454-43B6-9B2D-A016733B21C5}" type="parTrans" cxnId="{9CFEA607-A42A-4B84-97DB-224A132E2495}">
      <dgm:prSet/>
      <dgm:spPr/>
      <dgm:t>
        <a:bodyPr/>
        <a:lstStyle/>
        <a:p>
          <a:endParaRPr lang="fr-FR"/>
        </a:p>
      </dgm:t>
    </dgm:pt>
    <dgm:pt modelId="{0A09E20B-36AE-4525-9885-F5EFFB25C926}" type="sibTrans" cxnId="{9CFEA607-A42A-4B84-97DB-224A132E2495}">
      <dgm:prSet/>
      <dgm:spPr/>
      <dgm:t>
        <a:bodyPr/>
        <a:lstStyle/>
        <a:p>
          <a:endParaRPr lang="fr-FR"/>
        </a:p>
      </dgm:t>
    </dgm:pt>
    <dgm:pt modelId="{DD5D5873-B9CE-4760-8259-060AB0D90FCF}" type="asst">
      <dgm:prSet phldrT="[Texte]"/>
      <dgm:spPr/>
      <dgm:t>
        <a:bodyPr/>
        <a:lstStyle/>
        <a:p>
          <a:r>
            <a:rPr lang="fr-FR"/>
            <a:t>Coût</a:t>
          </a:r>
        </a:p>
      </dgm:t>
    </dgm:pt>
    <dgm:pt modelId="{96AD1306-3708-4B2C-8525-26CE14D3CFF2}" type="parTrans" cxnId="{794354D4-81AE-4E14-AF77-50FF24A0AB22}">
      <dgm:prSet/>
      <dgm:spPr/>
      <dgm:t>
        <a:bodyPr/>
        <a:lstStyle/>
        <a:p>
          <a:endParaRPr lang="fr-FR"/>
        </a:p>
      </dgm:t>
    </dgm:pt>
    <dgm:pt modelId="{0EF59ED7-BDE5-4BA3-A6C4-BF6DAEA4C052}" type="sibTrans" cxnId="{794354D4-81AE-4E14-AF77-50FF24A0AB22}">
      <dgm:prSet/>
      <dgm:spPr/>
      <dgm:t>
        <a:bodyPr/>
        <a:lstStyle/>
        <a:p>
          <a:endParaRPr lang="fr-FR"/>
        </a:p>
      </dgm:t>
    </dgm:pt>
    <dgm:pt modelId="{A7EA60CD-5724-4A88-A3A1-9AE41D905DFF}" type="asst">
      <dgm:prSet phldrT="[Texte]"/>
      <dgm:spPr/>
      <dgm:t>
        <a:bodyPr/>
        <a:lstStyle/>
        <a:p>
          <a:r>
            <a:rPr lang="fr-FR"/>
            <a:t>Compatibilité</a:t>
          </a:r>
        </a:p>
      </dgm:t>
    </dgm:pt>
    <dgm:pt modelId="{B3E50942-9935-4FAF-8AC5-F8533486CDF6}" type="parTrans" cxnId="{2B11665C-4041-474C-885C-1A4EB3E61395}">
      <dgm:prSet/>
      <dgm:spPr/>
      <dgm:t>
        <a:bodyPr/>
        <a:lstStyle/>
        <a:p>
          <a:endParaRPr lang="fr-FR"/>
        </a:p>
      </dgm:t>
    </dgm:pt>
    <dgm:pt modelId="{3012465F-EA6F-4B86-BAE4-5B900AACC525}" type="sibTrans" cxnId="{2B11665C-4041-474C-885C-1A4EB3E61395}">
      <dgm:prSet/>
      <dgm:spPr/>
      <dgm:t>
        <a:bodyPr/>
        <a:lstStyle/>
        <a:p>
          <a:endParaRPr lang="fr-FR"/>
        </a:p>
      </dgm:t>
    </dgm:pt>
    <dgm:pt modelId="{FC9A8A37-2F88-4016-A7E6-EFA12B02BEBF}" type="asst">
      <dgm:prSet phldrT="[Texte]"/>
      <dgm:spPr/>
      <dgm:t>
        <a:bodyPr/>
        <a:lstStyle/>
        <a:p>
          <a:r>
            <a:rPr lang="fr-FR"/>
            <a:t>Etc..</a:t>
          </a:r>
        </a:p>
      </dgm:t>
    </dgm:pt>
    <dgm:pt modelId="{A1EDD4D3-9FED-4525-916C-8C59ABBB61EB}" type="parTrans" cxnId="{C2C2EF88-A3B9-4794-B5CC-C0E211250CFC}">
      <dgm:prSet/>
      <dgm:spPr/>
      <dgm:t>
        <a:bodyPr/>
        <a:lstStyle/>
        <a:p>
          <a:endParaRPr lang="fr-FR"/>
        </a:p>
      </dgm:t>
    </dgm:pt>
    <dgm:pt modelId="{976C4DA5-DD5E-4851-BFF4-EA4EA1A0A8FC}" type="sibTrans" cxnId="{C2C2EF88-A3B9-4794-B5CC-C0E211250CFC}">
      <dgm:prSet/>
      <dgm:spPr/>
      <dgm:t>
        <a:bodyPr/>
        <a:lstStyle/>
        <a:p>
          <a:endParaRPr lang="fr-FR"/>
        </a:p>
      </dgm:t>
    </dgm:pt>
    <dgm:pt modelId="{A301D96A-CBBA-45E9-ADC7-7490108370BB}" type="asst">
      <dgm:prSet phldrT="[Texte]"/>
      <dgm:spPr/>
      <dgm:t>
        <a:bodyPr/>
        <a:lstStyle/>
        <a:p>
          <a:r>
            <a:rPr lang="fr-FR" dirty="0"/>
            <a:t>Utilité théorique</a:t>
          </a:r>
        </a:p>
      </dgm:t>
    </dgm:pt>
    <dgm:pt modelId="{48E79BF2-B518-4A70-8E56-6B75F0F0A5B7}" type="parTrans" cxnId="{02BEE72B-0F91-411C-A820-079FD250A55F}">
      <dgm:prSet/>
      <dgm:spPr/>
      <dgm:t>
        <a:bodyPr/>
        <a:lstStyle/>
        <a:p>
          <a:endParaRPr lang="fr-FR"/>
        </a:p>
      </dgm:t>
    </dgm:pt>
    <dgm:pt modelId="{2E57B5C2-34E9-49FF-A539-03CE08B602FB}" type="sibTrans" cxnId="{02BEE72B-0F91-411C-A820-079FD250A55F}">
      <dgm:prSet/>
      <dgm:spPr/>
      <dgm:t>
        <a:bodyPr/>
        <a:lstStyle/>
        <a:p>
          <a:endParaRPr lang="fr-FR"/>
        </a:p>
      </dgm:t>
    </dgm:pt>
    <dgm:pt modelId="{B2EB87E6-50C3-4D0D-8A84-1F3297603272}" type="asst">
      <dgm:prSet phldrT="[Texte]"/>
      <dgm:spPr/>
      <dgm:t>
        <a:bodyPr/>
        <a:lstStyle/>
        <a:p>
          <a:r>
            <a:rPr lang="fr-FR"/>
            <a:t>Utilisabilité</a:t>
          </a:r>
        </a:p>
      </dgm:t>
    </dgm:pt>
    <dgm:pt modelId="{E6F066BA-4DA8-4EC9-B49F-ACC292D8EFFF}" type="parTrans" cxnId="{1ACCCD8C-5980-43B7-BD15-EDFE2A5E316C}">
      <dgm:prSet/>
      <dgm:spPr/>
      <dgm:t>
        <a:bodyPr/>
        <a:lstStyle/>
        <a:p>
          <a:endParaRPr lang="fr-FR"/>
        </a:p>
      </dgm:t>
    </dgm:pt>
    <dgm:pt modelId="{A56CDB95-4CDD-4DBE-A323-58ABFAA90BB4}" type="sibTrans" cxnId="{1ACCCD8C-5980-43B7-BD15-EDFE2A5E316C}">
      <dgm:prSet/>
      <dgm:spPr/>
      <dgm:t>
        <a:bodyPr/>
        <a:lstStyle/>
        <a:p>
          <a:endParaRPr lang="fr-FR"/>
        </a:p>
      </dgm:t>
    </dgm:pt>
    <dgm:pt modelId="{14BCD293-C79C-484C-A37C-5F4156CA631B}" type="asst">
      <dgm:prSet phldrT="[Texte]"/>
      <dgm:spPr/>
      <dgm:t>
        <a:bodyPr/>
        <a:lstStyle/>
        <a:p>
          <a:r>
            <a:rPr lang="fr-FR"/>
            <a:t>Facilité à apprendre</a:t>
          </a:r>
        </a:p>
      </dgm:t>
    </dgm:pt>
    <dgm:pt modelId="{6781EEB7-F996-4E3D-AA66-8AA216AA67D4}" type="parTrans" cxnId="{38D61D0C-9BF4-42CA-9296-F506B189D668}">
      <dgm:prSet/>
      <dgm:spPr/>
      <dgm:t>
        <a:bodyPr/>
        <a:lstStyle/>
        <a:p>
          <a:endParaRPr lang="fr-FR"/>
        </a:p>
      </dgm:t>
    </dgm:pt>
    <dgm:pt modelId="{25F071B5-111D-40E5-9163-99EE3C3DFDCC}" type="sibTrans" cxnId="{38D61D0C-9BF4-42CA-9296-F506B189D668}">
      <dgm:prSet/>
      <dgm:spPr/>
      <dgm:t>
        <a:bodyPr/>
        <a:lstStyle/>
        <a:p>
          <a:endParaRPr lang="fr-FR"/>
        </a:p>
      </dgm:t>
    </dgm:pt>
    <dgm:pt modelId="{F5585DD8-9BD0-4986-8A4C-8789F308DFBE}" type="asst">
      <dgm:prSet phldrT="[Texte]"/>
      <dgm:spPr/>
      <dgm:t>
        <a:bodyPr/>
        <a:lstStyle/>
        <a:p>
          <a:r>
            <a:rPr lang="fr-FR"/>
            <a:t>Efficience</a:t>
          </a:r>
        </a:p>
      </dgm:t>
    </dgm:pt>
    <dgm:pt modelId="{EED9D17A-F96C-4B83-80BD-2D8C08910F63}" type="parTrans" cxnId="{98D80B61-9E35-40C1-B111-C7757F3F8690}">
      <dgm:prSet/>
      <dgm:spPr/>
      <dgm:t>
        <a:bodyPr/>
        <a:lstStyle/>
        <a:p>
          <a:endParaRPr lang="fr-FR"/>
        </a:p>
      </dgm:t>
    </dgm:pt>
    <dgm:pt modelId="{AE307419-F249-4105-B5CA-930C3A4347E1}" type="sibTrans" cxnId="{98D80B61-9E35-40C1-B111-C7757F3F8690}">
      <dgm:prSet/>
      <dgm:spPr/>
      <dgm:t>
        <a:bodyPr/>
        <a:lstStyle/>
        <a:p>
          <a:endParaRPr lang="fr-FR"/>
        </a:p>
      </dgm:t>
    </dgm:pt>
    <dgm:pt modelId="{16DDEC70-61B6-45D0-9E6A-715CBDCA4A27}" type="asst">
      <dgm:prSet phldrT="[Texte]"/>
      <dgm:spPr/>
      <dgm:t>
        <a:bodyPr/>
        <a:lstStyle/>
        <a:p>
          <a:r>
            <a:rPr lang="fr-FR"/>
            <a:t>Mémorisation</a:t>
          </a:r>
        </a:p>
      </dgm:t>
    </dgm:pt>
    <dgm:pt modelId="{8C190760-7C8D-4CAC-8909-7DF262BF8DA0}" type="parTrans" cxnId="{B784DEDE-8331-43EE-BBE8-D8014D509746}">
      <dgm:prSet/>
      <dgm:spPr/>
      <dgm:t>
        <a:bodyPr/>
        <a:lstStyle/>
        <a:p>
          <a:endParaRPr lang="fr-FR"/>
        </a:p>
      </dgm:t>
    </dgm:pt>
    <dgm:pt modelId="{10074C22-E63C-43B1-9CD9-CBD99C58D8AC}" type="sibTrans" cxnId="{B784DEDE-8331-43EE-BBE8-D8014D509746}">
      <dgm:prSet/>
      <dgm:spPr/>
      <dgm:t>
        <a:bodyPr/>
        <a:lstStyle/>
        <a:p>
          <a:endParaRPr lang="fr-FR"/>
        </a:p>
      </dgm:t>
    </dgm:pt>
    <dgm:pt modelId="{A4BB4585-AE8F-490C-9D58-03D4A30EEAC7}" type="asst">
      <dgm:prSet phldrT="[Texte]"/>
      <dgm:spPr/>
      <dgm:t>
        <a:bodyPr/>
        <a:lstStyle/>
        <a:p>
          <a:r>
            <a:rPr lang="fr-FR"/>
            <a:t>Prévention des erreurs</a:t>
          </a:r>
        </a:p>
      </dgm:t>
    </dgm:pt>
    <dgm:pt modelId="{02D37F53-F73E-44F7-9898-EBA163D3E0CC}" type="parTrans" cxnId="{DD75C870-3D86-486C-927F-A0B3F5A50C27}">
      <dgm:prSet/>
      <dgm:spPr/>
      <dgm:t>
        <a:bodyPr/>
        <a:lstStyle/>
        <a:p>
          <a:endParaRPr lang="fr-FR"/>
        </a:p>
      </dgm:t>
    </dgm:pt>
    <dgm:pt modelId="{E037C6AD-F475-4FCF-BB66-BDC07CC25FF9}" type="sibTrans" cxnId="{DD75C870-3D86-486C-927F-A0B3F5A50C27}">
      <dgm:prSet/>
      <dgm:spPr/>
      <dgm:t>
        <a:bodyPr/>
        <a:lstStyle/>
        <a:p>
          <a:endParaRPr lang="fr-FR"/>
        </a:p>
      </dgm:t>
    </dgm:pt>
    <dgm:pt modelId="{CC673D6D-4535-4E55-9447-B1D055869DE0}" type="asst">
      <dgm:prSet phldrT="[Texte]"/>
      <dgm:spPr/>
      <dgm:t>
        <a:bodyPr/>
        <a:lstStyle/>
        <a:p>
          <a:r>
            <a:rPr lang="fr-FR" dirty="0"/>
            <a:t>Sentiment de satisfaction</a:t>
          </a:r>
        </a:p>
      </dgm:t>
    </dgm:pt>
    <dgm:pt modelId="{C2935A4C-19A7-4DB2-AF1D-4E98D204C6BA}" type="parTrans" cxnId="{D405FBDF-1E1E-4A26-85EA-33653B5DD308}">
      <dgm:prSet/>
      <dgm:spPr/>
      <dgm:t>
        <a:bodyPr/>
        <a:lstStyle/>
        <a:p>
          <a:endParaRPr lang="fr-FR"/>
        </a:p>
      </dgm:t>
    </dgm:pt>
    <dgm:pt modelId="{370CD016-8F70-4A13-A27E-E43ADFCDFCFC}" type="sibTrans" cxnId="{D405FBDF-1E1E-4A26-85EA-33653B5DD308}">
      <dgm:prSet/>
      <dgm:spPr/>
      <dgm:t>
        <a:bodyPr/>
        <a:lstStyle/>
        <a:p>
          <a:endParaRPr lang="fr-FR"/>
        </a:p>
      </dgm:t>
    </dgm:pt>
    <dgm:pt modelId="{2426AE4A-D647-4F98-9035-6D2B708C6209}" type="pres">
      <dgm:prSet presAssocID="{F6DAF600-4A54-44CB-8EE1-836B3B8A67A0}" presName="Name0" presStyleCnt="0">
        <dgm:presLayoutVars>
          <dgm:chPref val="1"/>
          <dgm:dir/>
          <dgm:animOne val="branch"/>
          <dgm:animLvl val="lvl"/>
          <dgm:resizeHandles val="exact"/>
        </dgm:presLayoutVars>
      </dgm:prSet>
      <dgm:spPr/>
    </dgm:pt>
    <dgm:pt modelId="{00F227D0-570B-4393-8C0C-CCA5CCE232A3}" type="pres">
      <dgm:prSet presAssocID="{94F523D7-7BCA-4312-BC57-0A429165FB43}" presName="root1" presStyleCnt="0"/>
      <dgm:spPr/>
    </dgm:pt>
    <dgm:pt modelId="{6C7CD82E-192C-49C2-8533-67D1C6B3F1A2}" type="pres">
      <dgm:prSet presAssocID="{94F523D7-7BCA-4312-BC57-0A429165FB43}" presName="LevelOneTextNode" presStyleLbl="node0" presStyleIdx="0" presStyleCnt="1">
        <dgm:presLayoutVars>
          <dgm:chPref val="3"/>
        </dgm:presLayoutVars>
      </dgm:prSet>
      <dgm:spPr/>
    </dgm:pt>
    <dgm:pt modelId="{D58E4952-2BBF-4767-8282-6F80D104B352}" type="pres">
      <dgm:prSet presAssocID="{94F523D7-7BCA-4312-BC57-0A429165FB43}" presName="level2hierChild" presStyleCnt="0"/>
      <dgm:spPr/>
    </dgm:pt>
    <dgm:pt modelId="{90013103-3953-46A4-A893-1EAB3164AC58}" type="pres">
      <dgm:prSet presAssocID="{7E284144-83D6-4BF5-9228-A67B47A38F63}" presName="conn2-1" presStyleLbl="parChTrans1D2" presStyleIdx="0" presStyleCnt="2"/>
      <dgm:spPr/>
    </dgm:pt>
    <dgm:pt modelId="{13068662-B01D-490F-A0E1-D5D5263F7E56}" type="pres">
      <dgm:prSet presAssocID="{7E284144-83D6-4BF5-9228-A67B47A38F63}" presName="connTx" presStyleLbl="parChTrans1D2" presStyleIdx="0" presStyleCnt="2"/>
      <dgm:spPr/>
    </dgm:pt>
    <dgm:pt modelId="{ACDD3B5B-253F-4B00-9008-0743D5257CB3}" type="pres">
      <dgm:prSet presAssocID="{62E24B92-C656-4441-97A0-6A9FE2BDB97B}" presName="root2" presStyleCnt="0"/>
      <dgm:spPr/>
    </dgm:pt>
    <dgm:pt modelId="{09A595D7-8F4C-46F1-AECA-3A3B31423972}" type="pres">
      <dgm:prSet presAssocID="{62E24B92-C656-4441-97A0-6A9FE2BDB97B}" presName="LevelTwoTextNode" presStyleLbl="asst1" presStyleIdx="0" presStyleCnt="14">
        <dgm:presLayoutVars>
          <dgm:chPref val="3"/>
        </dgm:presLayoutVars>
      </dgm:prSet>
      <dgm:spPr/>
    </dgm:pt>
    <dgm:pt modelId="{46873A99-D5D0-4AC2-B1E2-FCC70CF8A528}" type="pres">
      <dgm:prSet presAssocID="{62E24B92-C656-4441-97A0-6A9FE2BDB97B}" presName="level3hierChild" presStyleCnt="0"/>
      <dgm:spPr/>
    </dgm:pt>
    <dgm:pt modelId="{802D6250-80E2-472B-BE04-5B6986AE05F2}" type="pres">
      <dgm:prSet presAssocID="{2B166ACF-76A9-4516-8F1A-1097F095A7DF}" presName="conn2-1" presStyleLbl="parChTrans1D2" presStyleIdx="1" presStyleCnt="2"/>
      <dgm:spPr/>
    </dgm:pt>
    <dgm:pt modelId="{82AB6A42-9941-4547-ADE2-1AAE255F23EC}" type="pres">
      <dgm:prSet presAssocID="{2B166ACF-76A9-4516-8F1A-1097F095A7DF}" presName="connTx" presStyleLbl="parChTrans1D2" presStyleIdx="1" presStyleCnt="2"/>
      <dgm:spPr/>
    </dgm:pt>
    <dgm:pt modelId="{51B23C3C-A9DB-40E8-A6DE-E0A7FF6D9E83}" type="pres">
      <dgm:prSet presAssocID="{72126175-3D78-4B00-A1CF-8AF7749DFD01}" presName="root2" presStyleCnt="0"/>
      <dgm:spPr/>
    </dgm:pt>
    <dgm:pt modelId="{85F6E6A1-093D-4516-9C2E-AA00FA523B52}" type="pres">
      <dgm:prSet presAssocID="{72126175-3D78-4B00-A1CF-8AF7749DFD01}" presName="LevelTwoTextNode" presStyleLbl="asst1" presStyleIdx="1" presStyleCnt="14">
        <dgm:presLayoutVars>
          <dgm:chPref val="3"/>
        </dgm:presLayoutVars>
      </dgm:prSet>
      <dgm:spPr/>
    </dgm:pt>
    <dgm:pt modelId="{78443E5D-D64F-4817-83E6-5CCE04E7A3A2}" type="pres">
      <dgm:prSet presAssocID="{72126175-3D78-4B00-A1CF-8AF7749DFD01}" presName="level3hierChild" presStyleCnt="0"/>
      <dgm:spPr/>
    </dgm:pt>
    <dgm:pt modelId="{30221B6E-E1DF-4825-9D10-0137DF888957}" type="pres">
      <dgm:prSet presAssocID="{AA7EFFE3-95A2-4E0D-BE0E-F6CEB14B3709}" presName="conn2-1" presStyleLbl="parChTrans1D3" presStyleIdx="0" presStyleCnt="5"/>
      <dgm:spPr/>
    </dgm:pt>
    <dgm:pt modelId="{D4C2B5D3-EC88-48AE-B1DB-1C2B04B6F308}" type="pres">
      <dgm:prSet presAssocID="{AA7EFFE3-95A2-4E0D-BE0E-F6CEB14B3709}" presName="connTx" presStyleLbl="parChTrans1D3" presStyleIdx="0" presStyleCnt="5"/>
      <dgm:spPr/>
    </dgm:pt>
    <dgm:pt modelId="{4F07F4D5-8483-4C96-86D1-81843F828905}" type="pres">
      <dgm:prSet presAssocID="{76B74781-B5BC-4A8B-B9B2-2831F51537A9}" presName="root2" presStyleCnt="0"/>
      <dgm:spPr/>
    </dgm:pt>
    <dgm:pt modelId="{CABCB3D4-0C1A-4942-B674-EF901A0551F1}" type="pres">
      <dgm:prSet presAssocID="{76B74781-B5BC-4A8B-B9B2-2831F51537A9}" presName="LevelTwoTextNode" presStyleLbl="asst1" presStyleIdx="2" presStyleCnt="14">
        <dgm:presLayoutVars>
          <dgm:chPref val="3"/>
        </dgm:presLayoutVars>
      </dgm:prSet>
      <dgm:spPr/>
    </dgm:pt>
    <dgm:pt modelId="{6B2862B8-67C3-42F8-823E-7DD8CA3AAE27}" type="pres">
      <dgm:prSet presAssocID="{76B74781-B5BC-4A8B-B9B2-2831F51537A9}" presName="level3hierChild" presStyleCnt="0"/>
      <dgm:spPr/>
    </dgm:pt>
    <dgm:pt modelId="{110B90C9-BA7F-4E38-A1F7-4BA855DFDCAB}" type="pres">
      <dgm:prSet presAssocID="{48E79BF2-B518-4A70-8E56-6B75F0F0A5B7}" presName="conn2-1" presStyleLbl="parChTrans1D4" presStyleIdx="0" presStyleCnt="7"/>
      <dgm:spPr/>
    </dgm:pt>
    <dgm:pt modelId="{4AE7C6CB-3610-4DED-B53F-F4C51CCB9F44}" type="pres">
      <dgm:prSet presAssocID="{48E79BF2-B518-4A70-8E56-6B75F0F0A5B7}" presName="connTx" presStyleLbl="parChTrans1D4" presStyleIdx="0" presStyleCnt="7"/>
      <dgm:spPr/>
    </dgm:pt>
    <dgm:pt modelId="{11DE44CA-2FF0-4810-B68B-472169005D80}" type="pres">
      <dgm:prSet presAssocID="{A301D96A-CBBA-45E9-ADC7-7490108370BB}" presName="root2" presStyleCnt="0"/>
      <dgm:spPr/>
    </dgm:pt>
    <dgm:pt modelId="{B3C292E6-D4C3-49BE-96EA-9DB41C5EE0F3}" type="pres">
      <dgm:prSet presAssocID="{A301D96A-CBBA-45E9-ADC7-7490108370BB}" presName="LevelTwoTextNode" presStyleLbl="asst1" presStyleIdx="3" presStyleCnt="14">
        <dgm:presLayoutVars>
          <dgm:chPref val="3"/>
        </dgm:presLayoutVars>
      </dgm:prSet>
      <dgm:spPr/>
    </dgm:pt>
    <dgm:pt modelId="{277D2D16-5F01-4C2C-87B0-B8DE8B4872B1}" type="pres">
      <dgm:prSet presAssocID="{A301D96A-CBBA-45E9-ADC7-7490108370BB}" presName="level3hierChild" presStyleCnt="0"/>
      <dgm:spPr/>
    </dgm:pt>
    <dgm:pt modelId="{843003EC-7A63-43E0-946F-773378060CAA}" type="pres">
      <dgm:prSet presAssocID="{E6F066BA-4DA8-4EC9-B49F-ACC292D8EFFF}" presName="conn2-1" presStyleLbl="parChTrans1D4" presStyleIdx="1" presStyleCnt="7"/>
      <dgm:spPr/>
    </dgm:pt>
    <dgm:pt modelId="{A4DD47DA-2635-4A91-9B42-1F5560689044}" type="pres">
      <dgm:prSet presAssocID="{E6F066BA-4DA8-4EC9-B49F-ACC292D8EFFF}" presName="connTx" presStyleLbl="parChTrans1D4" presStyleIdx="1" presStyleCnt="7"/>
      <dgm:spPr/>
    </dgm:pt>
    <dgm:pt modelId="{D29C55A6-051F-48F9-99AE-319B08187389}" type="pres">
      <dgm:prSet presAssocID="{B2EB87E6-50C3-4D0D-8A84-1F3297603272}" presName="root2" presStyleCnt="0"/>
      <dgm:spPr/>
    </dgm:pt>
    <dgm:pt modelId="{33EBDD42-E60C-4C0E-9DF5-09B07DB5C493}" type="pres">
      <dgm:prSet presAssocID="{B2EB87E6-50C3-4D0D-8A84-1F3297603272}" presName="LevelTwoTextNode" presStyleLbl="asst1" presStyleIdx="4" presStyleCnt="14">
        <dgm:presLayoutVars>
          <dgm:chPref val="3"/>
        </dgm:presLayoutVars>
      </dgm:prSet>
      <dgm:spPr/>
    </dgm:pt>
    <dgm:pt modelId="{4B76FD00-E6F0-4613-BBB3-655959711A32}" type="pres">
      <dgm:prSet presAssocID="{B2EB87E6-50C3-4D0D-8A84-1F3297603272}" presName="level3hierChild" presStyleCnt="0"/>
      <dgm:spPr/>
    </dgm:pt>
    <dgm:pt modelId="{8010D233-74FD-4B8F-9A00-D4D03434A9B1}" type="pres">
      <dgm:prSet presAssocID="{6781EEB7-F996-4E3D-AA66-8AA216AA67D4}" presName="conn2-1" presStyleLbl="parChTrans1D4" presStyleIdx="2" presStyleCnt="7"/>
      <dgm:spPr/>
    </dgm:pt>
    <dgm:pt modelId="{03781A18-41F3-4A2C-9878-D9E95A12D8A3}" type="pres">
      <dgm:prSet presAssocID="{6781EEB7-F996-4E3D-AA66-8AA216AA67D4}" presName="connTx" presStyleLbl="parChTrans1D4" presStyleIdx="2" presStyleCnt="7"/>
      <dgm:spPr/>
    </dgm:pt>
    <dgm:pt modelId="{440E8BEF-1A6B-4108-8F60-704CB8AEFE0D}" type="pres">
      <dgm:prSet presAssocID="{14BCD293-C79C-484C-A37C-5F4156CA631B}" presName="root2" presStyleCnt="0"/>
      <dgm:spPr/>
    </dgm:pt>
    <dgm:pt modelId="{7C5C7DA2-44E8-4837-B0BB-C6009119FCF7}" type="pres">
      <dgm:prSet presAssocID="{14BCD293-C79C-484C-A37C-5F4156CA631B}" presName="LevelTwoTextNode" presStyleLbl="asst1" presStyleIdx="5" presStyleCnt="14">
        <dgm:presLayoutVars>
          <dgm:chPref val="3"/>
        </dgm:presLayoutVars>
      </dgm:prSet>
      <dgm:spPr/>
    </dgm:pt>
    <dgm:pt modelId="{A1CB0597-1B64-405B-9887-8E7A02DFC7B7}" type="pres">
      <dgm:prSet presAssocID="{14BCD293-C79C-484C-A37C-5F4156CA631B}" presName="level3hierChild" presStyleCnt="0"/>
      <dgm:spPr/>
    </dgm:pt>
    <dgm:pt modelId="{797094CE-0B60-486B-B7FF-B94B5720357D}" type="pres">
      <dgm:prSet presAssocID="{EED9D17A-F96C-4B83-80BD-2D8C08910F63}" presName="conn2-1" presStyleLbl="parChTrans1D4" presStyleIdx="3" presStyleCnt="7"/>
      <dgm:spPr/>
    </dgm:pt>
    <dgm:pt modelId="{8357D2D9-9604-4A2E-A5D2-54815107F82C}" type="pres">
      <dgm:prSet presAssocID="{EED9D17A-F96C-4B83-80BD-2D8C08910F63}" presName="connTx" presStyleLbl="parChTrans1D4" presStyleIdx="3" presStyleCnt="7"/>
      <dgm:spPr/>
    </dgm:pt>
    <dgm:pt modelId="{13483CE5-AB2A-4551-9FB1-BB13512BDEC5}" type="pres">
      <dgm:prSet presAssocID="{F5585DD8-9BD0-4986-8A4C-8789F308DFBE}" presName="root2" presStyleCnt="0"/>
      <dgm:spPr/>
    </dgm:pt>
    <dgm:pt modelId="{F680C797-2C40-48C8-9BC0-221D335CC900}" type="pres">
      <dgm:prSet presAssocID="{F5585DD8-9BD0-4986-8A4C-8789F308DFBE}" presName="LevelTwoTextNode" presStyleLbl="asst1" presStyleIdx="6" presStyleCnt="14">
        <dgm:presLayoutVars>
          <dgm:chPref val="3"/>
        </dgm:presLayoutVars>
      </dgm:prSet>
      <dgm:spPr/>
    </dgm:pt>
    <dgm:pt modelId="{D4BB4532-B748-407E-BB82-E6E307118F9E}" type="pres">
      <dgm:prSet presAssocID="{F5585DD8-9BD0-4986-8A4C-8789F308DFBE}" presName="level3hierChild" presStyleCnt="0"/>
      <dgm:spPr/>
    </dgm:pt>
    <dgm:pt modelId="{CC446EDB-0DAF-4A13-B970-AFD4A30633FC}" type="pres">
      <dgm:prSet presAssocID="{8C190760-7C8D-4CAC-8909-7DF262BF8DA0}" presName="conn2-1" presStyleLbl="parChTrans1D4" presStyleIdx="4" presStyleCnt="7"/>
      <dgm:spPr/>
    </dgm:pt>
    <dgm:pt modelId="{17FE0C2E-BE67-42DD-8C50-5F6B17A25CF4}" type="pres">
      <dgm:prSet presAssocID="{8C190760-7C8D-4CAC-8909-7DF262BF8DA0}" presName="connTx" presStyleLbl="parChTrans1D4" presStyleIdx="4" presStyleCnt="7"/>
      <dgm:spPr/>
    </dgm:pt>
    <dgm:pt modelId="{79ABF5AA-3746-42C2-80FD-8C2285BA5A4E}" type="pres">
      <dgm:prSet presAssocID="{16DDEC70-61B6-45D0-9E6A-715CBDCA4A27}" presName="root2" presStyleCnt="0"/>
      <dgm:spPr/>
    </dgm:pt>
    <dgm:pt modelId="{289B635F-0184-441C-A0E3-99968C4792FC}" type="pres">
      <dgm:prSet presAssocID="{16DDEC70-61B6-45D0-9E6A-715CBDCA4A27}" presName="LevelTwoTextNode" presStyleLbl="asst1" presStyleIdx="7" presStyleCnt="14">
        <dgm:presLayoutVars>
          <dgm:chPref val="3"/>
        </dgm:presLayoutVars>
      </dgm:prSet>
      <dgm:spPr/>
    </dgm:pt>
    <dgm:pt modelId="{422E699B-023D-4D34-A1F7-C11DC9DABEC2}" type="pres">
      <dgm:prSet presAssocID="{16DDEC70-61B6-45D0-9E6A-715CBDCA4A27}" presName="level3hierChild" presStyleCnt="0"/>
      <dgm:spPr/>
    </dgm:pt>
    <dgm:pt modelId="{4DD5A74F-6263-4FB3-AA02-9A397400AA30}" type="pres">
      <dgm:prSet presAssocID="{02D37F53-F73E-44F7-9898-EBA163D3E0CC}" presName="conn2-1" presStyleLbl="parChTrans1D4" presStyleIdx="5" presStyleCnt="7"/>
      <dgm:spPr/>
    </dgm:pt>
    <dgm:pt modelId="{A61F86C5-FF37-41F0-AF73-1A664BA7575B}" type="pres">
      <dgm:prSet presAssocID="{02D37F53-F73E-44F7-9898-EBA163D3E0CC}" presName="connTx" presStyleLbl="parChTrans1D4" presStyleIdx="5" presStyleCnt="7"/>
      <dgm:spPr/>
    </dgm:pt>
    <dgm:pt modelId="{22F91761-F1F9-4AD0-A7B6-0413F8903D80}" type="pres">
      <dgm:prSet presAssocID="{A4BB4585-AE8F-490C-9D58-03D4A30EEAC7}" presName="root2" presStyleCnt="0"/>
      <dgm:spPr/>
    </dgm:pt>
    <dgm:pt modelId="{B992F416-B0C7-4940-8E68-FA9E0D0CFF57}" type="pres">
      <dgm:prSet presAssocID="{A4BB4585-AE8F-490C-9D58-03D4A30EEAC7}" presName="LevelTwoTextNode" presStyleLbl="asst1" presStyleIdx="8" presStyleCnt="14">
        <dgm:presLayoutVars>
          <dgm:chPref val="3"/>
        </dgm:presLayoutVars>
      </dgm:prSet>
      <dgm:spPr/>
    </dgm:pt>
    <dgm:pt modelId="{A2298495-7302-4391-A9CD-FA84A61DE493}" type="pres">
      <dgm:prSet presAssocID="{A4BB4585-AE8F-490C-9D58-03D4A30EEAC7}" presName="level3hierChild" presStyleCnt="0"/>
      <dgm:spPr/>
    </dgm:pt>
    <dgm:pt modelId="{DA747B85-B0C2-4F8A-95BF-5228BDECA837}" type="pres">
      <dgm:prSet presAssocID="{C2935A4C-19A7-4DB2-AF1D-4E98D204C6BA}" presName="conn2-1" presStyleLbl="parChTrans1D4" presStyleIdx="6" presStyleCnt="7"/>
      <dgm:spPr/>
    </dgm:pt>
    <dgm:pt modelId="{AC5E2BA9-15E0-4AFA-8414-47C1AE8BCC11}" type="pres">
      <dgm:prSet presAssocID="{C2935A4C-19A7-4DB2-AF1D-4E98D204C6BA}" presName="connTx" presStyleLbl="parChTrans1D4" presStyleIdx="6" presStyleCnt="7"/>
      <dgm:spPr/>
    </dgm:pt>
    <dgm:pt modelId="{16E48D2F-4A02-47AE-85EC-620D1E068DD2}" type="pres">
      <dgm:prSet presAssocID="{CC673D6D-4535-4E55-9447-B1D055869DE0}" presName="root2" presStyleCnt="0"/>
      <dgm:spPr/>
    </dgm:pt>
    <dgm:pt modelId="{D8648E5F-6CC8-4A5E-828D-F7CE44B68886}" type="pres">
      <dgm:prSet presAssocID="{CC673D6D-4535-4E55-9447-B1D055869DE0}" presName="LevelTwoTextNode" presStyleLbl="asst1" presStyleIdx="9" presStyleCnt="14">
        <dgm:presLayoutVars>
          <dgm:chPref val="3"/>
        </dgm:presLayoutVars>
      </dgm:prSet>
      <dgm:spPr/>
    </dgm:pt>
    <dgm:pt modelId="{C75E0C49-EBBB-47D1-A502-E965321736E0}" type="pres">
      <dgm:prSet presAssocID="{CC673D6D-4535-4E55-9447-B1D055869DE0}" presName="level3hierChild" presStyleCnt="0"/>
      <dgm:spPr/>
    </dgm:pt>
    <dgm:pt modelId="{280F6E88-50FC-4DD6-B768-117B9E06208B}" type="pres">
      <dgm:prSet presAssocID="{96AD1306-3708-4B2C-8525-26CE14D3CFF2}" presName="conn2-1" presStyleLbl="parChTrans1D3" presStyleIdx="1" presStyleCnt="5"/>
      <dgm:spPr/>
    </dgm:pt>
    <dgm:pt modelId="{67FF68EB-0214-41A4-9547-C86B1790E562}" type="pres">
      <dgm:prSet presAssocID="{96AD1306-3708-4B2C-8525-26CE14D3CFF2}" presName="connTx" presStyleLbl="parChTrans1D3" presStyleIdx="1" presStyleCnt="5"/>
      <dgm:spPr/>
    </dgm:pt>
    <dgm:pt modelId="{BFEBCAC9-2E52-41A2-BD6E-963C7098176A}" type="pres">
      <dgm:prSet presAssocID="{DD5D5873-B9CE-4760-8259-060AB0D90FCF}" presName="root2" presStyleCnt="0"/>
      <dgm:spPr/>
    </dgm:pt>
    <dgm:pt modelId="{78803C1B-6B50-4E6E-A023-050A768FB8A5}" type="pres">
      <dgm:prSet presAssocID="{DD5D5873-B9CE-4760-8259-060AB0D90FCF}" presName="LevelTwoTextNode" presStyleLbl="asst1" presStyleIdx="10" presStyleCnt="14">
        <dgm:presLayoutVars>
          <dgm:chPref val="3"/>
        </dgm:presLayoutVars>
      </dgm:prSet>
      <dgm:spPr/>
    </dgm:pt>
    <dgm:pt modelId="{F8028135-D9FD-4AE8-8371-3977DE874B8B}" type="pres">
      <dgm:prSet presAssocID="{DD5D5873-B9CE-4760-8259-060AB0D90FCF}" presName="level3hierChild" presStyleCnt="0"/>
      <dgm:spPr/>
    </dgm:pt>
    <dgm:pt modelId="{1FB7CF2B-74A6-4616-B903-E407415CB497}" type="pres">
      <dgm:prSet presAssocID="{B3E50942-9935-4FAF-8AC5-F8533486CDF6}" presName="conn2-1" presStyleLbl="parChTrans1D3" presStyleIdx="2" presStyleCnt="5"/>
      <dgm:spPr/>
    </dgm:pt>
    <dgm:pt modelId="{89136BC8-7B47-4A83-A9C2-E4EFD78E7C11}" type="pres">
      <dgm:prSet presAssocID="{B3E50942-9935-4FAF-8AC5-F8533486CDF6}" presName="connTx" presStyleLbl="parChTrans1D3" presStyleIdx="2" presStyleCnt="5"/>
      <dgm:spPr/>
    </dgm:pt>
    <dgm:pt modelId="{8725C8AB-A5AB-40D1-A578-A83E87252D18}" type="pres">
      <dgm:prSet presAssocID="{A7EA60CD-5724-4A88-A3A1-9AE41D905DFF}" presName="root2" presStyleCnt="0"/>
      <dgm:spPr/>
    </dgm:pt>
    <dgm:pt modelId="{1FDCDAAD-6674-4A24-B255-9A885CC4F25D}" type="pres">
      <dgm:prSet presAssocID="{A7EA60CD-5724-4A88-A3A1-9AE41D905DFF}" presName="LevelTwoTextNode" presStyleLbl="asst1" presStyleIdx="11" presStyleCnt="14">
        <dgm:presLayoutVars>
          <dgm:chPref val="3"/>
        </dgm:presLayoutVars>
      </dgm:prSet>
      <dgm:spPr/>
    </dgm:pt>
    <dgm:pt modelId="{9CBDD63B-CA24-4DFB-BA00-9DE7C36CB391}" type="pres">
      <dgm:prSet presAssocID="{A7EA60CD-5724-4A88-A3A1-9AE41D905DFF}" presName="level3hierChild" presStyleCnt="0"/>
      <dgm:spPr/>
    </dgm:pt>
    <dgm:pt modelId="{920AD0CD-49AF-410E-BFA3-DE46F7F25FB0}" type="pres">
      <dgm:prSet presAssocID="{77557188-5454-43B6-9B2D-A016733B21C5}" presName="conn2-1" presStyleLbl="parChTrans1D3" presStyleIdx="3" presStyleCnt="5"/>
      <dgm:spPr/>
    </dgm:pt>
    <dgm:pt modelId="{0B0140D6-4D42-4590-AA6F-126ED7892836}" type="pres">
      <dgm:prSet presAssocID="{77557188-5454-43B6-9B2D-A016733B21C5}" presName="connTx" presStyleLbl="parChTrans1D3" presStyleIdx="3" presStyleCnt="5"/>
      <dgm:spPr/>
    </dgm:pt>
    <dgm:pt modelId="{189B7337-7232-4A40-B151-F161EFDB5F2C}" type="pres">
      <dgm:prSet presAssocID="{2F3FA86D-8435-454B-867D-EA37CF785DCF}" presName="root2" presStyleCnt="0"/>
      <dgm:spPr/>
    </dgm:pt>
    <dgm:pt modelId="{7123B4CB-5CE8-4EAB-9945-130BF58222F5}" type="pres">
      <dgm:prSet presAssocID="{2F3FA86D-8435-454B-867D-EA37CF785DCF}" presName="LevelTwoTextNode" presStyleLbl="asst1" presStyleIdx="12" presStyleCnt="14">
        <dgm:presLayoutVars>
          <dgm:chPref val="3"/>
        </dgm:presLayoutVars>
      </dgm:prSet>
      <dgm:spPr/>
    </dgm:pt>
    <dgm:pt modelId="{CD4EBAB6-9302-4113-8B7C-04B7725B243A}" type="pres">
      <dgm:prSet presAssocID="{2F3FA86D-8435-454B-867D-EA37CF785DCF}" presName="level3hierChild" presStyleCnt="0"/>
      <dgm:spPr/>
    </dgm:pt>
    <dgm:pt modelId="{2B714D6F-795E-4BB0-AECF-DFDA006A9052}" type="pres">
      <dgm:prSet presAssocID="{A1EDD4D3-9FED-4525-916C-8C59ABBB61EB}" presName="conn2-1" presStyleLbl="parChTrans1D3" presStyleIdx="4" presStyleCnt="5"/>
      <dgm:spPr/>
    </dgm:pt>
    <dgm:pt modelId="{4B3ED7C1-139F-45D2-897E-4D5B37436458}" type="pres">
      <dgm:prSet presAssocID="{A1EDD4D3-9FED-4525-916C-8C59ABBB61EB}" presName="connTx" presStyleLbl="parChTrans1D3" presStyleIdx="4" presStyleCnt="5"/>
      <dgm:spPr/>
    </dgm:pt>
    <dgm:pt modelId="{6E4F7277-8B6A-4CD4-9180-654AE3A80D21}" type="pres">
      <dgm:prSet presAssocID="{FC9A8A37-2F88-4016-A7E6-EFA12B02BEBF}" presName="root2" presStyleCnt="0"/>
      <dgm:spPr/>
    </dgm:pt>
    <dgm:pt modelId="{A1AA68A8-FECF-4ED8-8809-1C75A5420732}" type="pres">
      <dgm:prSet presAssocID="{FC9A8A37-2F88-4016-A7E6-EFA12B02BEBF}" presName="LevelTwoTextNode" presStyleLbl="asst1" presStyleIdx="13" presStyleCnt="14">
        <dgm:presLayoutVars>
          <dgm:chPref val="3"/>
        </dgm:presLayoutVars>
      </dgm:prSet>
      <dgm:spPr/>
    </dgm:pt>
    <dgm:pt modelId="{893BE572-B901-461A-9BF6-9EE823BD8210}" type="pres">
      <dgm:prSet presAssocID="{FC9A8A37-2F88-4016-A7E6-EFA12B02BEBF}" presName="level3hierChild" presStyleCnt="0"/>
      <dgm:spPr/>
    </dgm:pt>
  </dgm:ptLst>
  <dgm:cxnLst>
    <dgm:cxn modelId="{48ECA405-E05D-46B0-8EDD-9661FDD78005}" type="presOf" srcId="{A1EDD4D3-9FED-4525-916C-8C59ABBB61EB}" destId="{4B3ED7C1-139F-45D2-897E-4D5B37436458}" srcOrd="1" destOrd="0" presId="urn:microsoft.com/office/officeart/2008/layout/HorizontalMultiLevelHierarchy"/>
    <dgm:cxn modelId="{9CFEA607-A42A-4B84-97DB-224A132E2495}" srcId="{72126175-3D78-4B00-A1CF-8AF7749DFD01}" destId="{2F3FA86D-8435-454B-867D-EA37CF785DCF}" srcOrd="3" destOrd="0" parTransId="{77557188-5454-43B6-9B2D-A016733B21C5}" sibTransId="{0A09E20B-36AE-4525-9885-F5EFFB25C926}"/>
    <dgm:cxn modelId="{253B3009-C114-48D5-B2E0-2C397DA3D5A2}" type="presOf" srcId="{CC673D6D-4535-4E55-9447-B1D055869DE0}" destId="{D8648E5F-6CC8-4A5E-828D-F7CE44B68886}" srcOrd="0" destOrd="0" presId="urn:microsoft.com/office/officeart/2008/layout/HorizontalMultiLevelHierarchy"/>
    <dgm:cxn modelId="{38D61D0C-9BF4-42CA-9296-F506B189D668}" srcId="{B2EB87E6-50C3-4D0D-8A84-1F3297603272}" destId="{14BCD293-C79C-484C-A37C-5F4156CA631B}" srcOrd="0" destOrd="0" parTransId="{6781EEB7-F996-4E3D-AA66-8AA216AA67D4}" sibTransId="{25F071B5-111D-40E5-9163-99EE3C3DFDCC}"/>
    <dgm:cxn modelId="{BB85E30D-4516-4D6F-B1FA-11EDF7FDC696}" type="presOf" srcId="{8C190760-7C8D-4CAC-8909-7DF262BF8DA0}" destId="{17FE0C2E-BE67-42DD-8C50-5F6B17A25CF4}" srcOrd="1" destOrd="0" presId="urn:microsoft.com/office/officeart/2008/layout/HorizontalMultiLevelHierarchy"/>
    <dgm:cxn modelId="{195A500F-EE3A-4F74-97E5-202962F92A47}" type="presOf" srcId="{62E24B92-C656-4441-97A0-6A9FE2BDB97B}" destId="{09A595D7-8F4C-46F1-AECA-3A3B31423972}" srcOrd="0" destOrd="0" presId="urn:microsoft.com/office/officeart/2008/layout/HorizontalMultiLevelHierarchy"/>
    <dgm:cxn modelId="{BDF2C413-943E-41E3-AAA6-DE67C2F8AC31}" type="presOf" srcId="{14BCD293-C79C-484C-A37C-5F4156CA631B}" destId="{7C5C7DA2-44E8-4837-B0BB-C6009119FCF7}" srcOrd="0" destOrd="0" presId="urn:microsoft.com/office/officeart/2008/layout/HorizontalMultiLevelHierarchy"/>
    <dgm:cxn modelId="{B6D1D827-1390-4386-B826-78FED510AA65}" type="presOf" srcId="{C2935A4C-19A7-4DB2-AF1D-4E98D204C6BA}" destId="{AC5E2BA9-15E0-4AFA-8414-47C1AE8BCC11}" srcOrd="1" destOrd="0" presId="urn:microsoft.com/office/officeart/2008/layout/HorizontalMultiLevelHierarchy"/>
    <dgm:cxn modelId="{02BEE72B-0F91-411C-A820-079FD250A55F}" srcId="{76B74781-B5BC-4A8B-B9B2-2831F51537A9}" destId="{A301D96A-CBBA-45E9-ADC7-7490108370BB}" srcOrd="0" destOrd="0" parTransId="{48E79BF2-B518-4A70-8E56-6B75F0F0A5B7}" sibTransId="{2E57B5C2-34E9-49FF-A539-03CE08B602FB}"/>
    <dgm:cxn modelId="{BC465035-AFAB-424C-8136-BF766FBBC570}" type="presOf" srcId="{2B166ACF-76A9-4516-8F1A-1097F095A7DF}" destId="{82AB6A42-9941-4547-ADE2-1AAE255F23EC}" srcOrd="1" destOrd="0" presId="urn:microsoft.com/office/officeart/2008/layout/HorizontalMultiLevelHierarchy"/>
    <dgm:cxn modelId="{824BB537-00A1-4DEB-A3D4-FD0656CC5863}" srcId="{94F523D7-7BCA-4312-BC57-0A429165FB43}" destId="{62E24B92-C656-4441-97A0-6A9FE2BDB97B}" srcOrd="0" destOrd="0" parTransId="{7E284144-83D6-4BF5-9228-A67B47A38F63}" sibTransId="{E1D30962-D2D7-4AAC-BCE9-6260BB3D5A55}"/>
    <dgm:cxn modelId="{712E0A3D-F193-4425-8622-3F6088A22342}" type="presOf" srcId="{AA7EFFE3-95A2-4E0D-BE0E-F6CEB14B3709}" destId="{D4C2B5D3-EC88-48AE-B1DB-1C2B04B6F308}" srcOrd="1" destOrd="0" presId="urn:microsoft.com/office/officeart/2008/layout/HorizontalMultiLevelHierarchy"/>
    <dgm:cxn modelId="{2B11665C-4041-474C-885C-1A4EB3E61395}" srcId="{72126175-3D78-4B00-A1CF-8AF7749DFD01}" destId="{A7EA60CD-5724-4A88-A3A1-9AE41D905DFF}" srcOrd="2" destOrd="0" parTransId="{B3E50942-9935-4FAF-8AC5-F8533486CDF6}" sibTransId="{3012465F-EA6F-4B86-BAE4-5B900AACC525}"/>
    <dgm:cxn modelId="{8132595E-0AF1-4BF5-96DD-F7BA8029D083}" type="presOf" srcId="{E6F066BA-4DA8-4EC9-B49F-ACC292D8EFFF}" destId="{A4DD47DA-2635-4A91-9B42-1F5560689044}" srcOrd="1" destOrd="0" presId="urn:microsoft.com/office/officeart/2008/layout/HorizontalMultiLevelHierarchy"/>
    <dgm:cxn modelId="{971E195F-F149-4675-8F7C-7B2AE0840504}" type="presOf" srcId="{A1EDD4D3-9FED-4525-916C-8C59ABBB61EB}" destId="{2B714D6F-795E-4BB0-AECF-DFDA006A9052}" srcOrd="0" destOrd="0" presId="urn:microsoft.com/office/officeart/2008/layout/HorizontalMultiLevelHierarchy"/>
    <dgm:cxn modelId="{98D80B61-9E35-40C1-B111-C7757F3F8690}" srcId="{B2EB87E6-50C3-4D0D-8A84-1F3297603272}" destId="{F5585DD8-9BD0-4986-8A4C-8789F308DFBE}" srcOrd="1" destOrd="0" parTransId="{EED9D17A-F96C-4B83-80BD-2D8C08910F63}" sibTransId="{AE307419-F249-4105-B5CA-930C3A4347E1}"/>
    <dgm:cxn modelId="{A70A4F61-AD1A-480E-A6F5-C877F9CDBAFD}" type="presOf" srcId="{96AD1306-3708-4B2C-8525-26CE14D3CFF2}" destId="{280F6E88-50FC-4DD6-B768-117B9E06208B}" srcOrd="0" destOrd="0" presId="urn:microsoft.com/office/officeart/2008/layout/HorizontalMultiLevelHierarchy"/>
    <dgm:cxn modelId="{5A47C843-30A3-4410-8B8F-68785A1B064A}" type="presOf" srcId="{C2935A4C-19A7-4DB2-AF1D-4E98D204C6BA}" destId="{DA747B85-B0C2-4F8A-95BF-5228BDECA837}" srcOrd="0" destOrd="0" presId="urn:microsoft.com/office/officeart/2008/layout/HorizontalMultiLevelHierarchy"/>
    <dgm:cxn modelId="{0130516A-145B-4DD7-9451-EF01BA9925A2}" type="presOf" srcId="{7E284144-83D6-4BF5-9228-A67B47A38F63}" destId="{90013103-3953-46A4-A893-1EAB3164AC58}" srcOrd="0" destOrd="0" presId="urn:microsoft.com/office/officeart/2008/layout/HorizontalMultiLevelHierarchy"/>
    <dgm:cxn modelId="{89CF364C-CBF9-4798-8C92-9C75A8F6CB33}" type="presOf" srcId="{6781EEB7-F996-4E3D-AA66-8AA216AA67D4}" destId="{03781A18-41F3-4A2C-9878-D9E95A12D8A3}" srcOrd="1" destOrd="0" presId="urn:microsoft.com/office/officeart/2008/layout/HorizontalMultiLevelHierarchy"/>
    <dgm:cxn modelId="{8F925C4C-CF30-4E59-A5AD-6C96436EE256}" type="presOf" srcId="{FC9A8A37-2F88-4016-A7E6-EFA12B02BEBF}" destId="{A1AA68A8-FECF-4ED8-8809-1C75A5420732}" srcOrd="0" destOrd="0" presId="urn:microsoft.com/office/officeart/2008/layout/HorizontalMultiLevelHierarchy"/>
    <dgm:cxn modelId="{D41A594C-6B92-4990-A9C7-66BDF62E2EA4}" type="presOf" srcId="{76B74781-B5BC-4A8B-B9B2-2831F51537A9}" destId="{CABCB3D4-0C1A-4942-B674-EF901A0551F1}" srcOrd="0" destOrd="0" presId="urn:microsoft.com/office/officeart/2008/layout/HorizontalMultiLevelHierarchy"/>
    <dgm:cxn modelId="{DD75C870-3D86-486C-927F-A0B3F5A50C27}" srcId="{B2EB87E6-50C3-4D0D-8A84-1F3297603272}" destId="{A4BB4585-AE8F-490C-9D58-03D4A30EEAC7}" srcOrd="3" destOrd="0" parTransId="{02D37F53-F73E-44F7-9898-EBA163D3E0CC}" sibTransId="{E037C6AD-F475-4FCF-BB66-BDC07CC25FF9}"/>
    <dgm:cxn modelId="{E218D171-98A0-488D-B3F3-3D5D33E09D8C}" type="presOf" srcId="{AA7EFFE3-95A2-4E0D-BE0E-F6CEB14B3709}" destId="{30221B6E-E1DF-4825-9D10-0137DF888957}" srcOrd="0" destOrd="0" presId="urn:microsoft.com/office/officeart/2008/layout/HorizontalMultiLevelHierarchy"/>
    <dgm:cxn modelId="{28216972-5064-4345-8E66-67BEF918BD35}" type="presOf" srcId="{72126175-3D78-4B00-A1CF-8AF7749DFD01}" destId="{85F6E6A1-093D-4516-9C2E-AA00FA523B52}" srcOrd="0" destOrd="0" presId="urn:microsoft.com/office/officeart/2008/layout/HorizontalMultiLevelHierarchy"/>
    <dgm:cxn modelId="{B7E4D97D-F840-4586-A936-844B6C190D5A}" type="presOf" srcId="{48E79BF2-B518-4A70-8E56-6B75F0F0A5B7}" destId="{4AE7C6CB-3610-4DED-B53F-F4C51CCB9F44}" srcOrd="1" destOrd="0" presId="urn:microsoft.com/office/officeart/2008/layout/HorizontalMultiLevelHierarchy"/>
    <dgm:cxn modelId="{75754B7F-A475-4A97-A797-F195CDF47084}" type="presOf" srcId="{77557188-5454-43B6-9B2D-A016733B21C5}" destId="{920AD0CD-49AF-410E-BFA3-DE46F7F25FB0}" srcOrd="0" destOrd="0" presId="urn:microsoft.com/office/officeart/2008/layout/HorizontalMultiLevelHierarchy"/>
    <dgm:cxn modelId="{4D70F384-B713-4802-9CD7-4F83A2384241}" srcId="{72126175-3D78-4B00-A1CF-8AF7749DFD01}" destId="{76B74781-B5BC-4A8B-B9B2-2831F51537A9}" srcOrd="0" destOrd="0" parTransId="{AA7EFFE3-95A2-4E0D-BE0E-F6CEB14B3709}" sibTransId="{C2FB4BCC-E040-43BF-B265-DAB22EB1D20A}"/>
    <dgm:cxn modelId="{C2C2EF88-A3B9-4794-B5CC-C0E211250CFC}" srcId="{72126175-3D78-4B00-A1CF-8AF7749DFD01}" destId="{FC9A8A37-2F88-4016-A7E6-EFA12B02BEBF}" srcOrd="4" destOrd="0" parTransId="{A1EDD4D3-9FED-4525-916C-8C59ABBB61EB}" sibTransId="{976C4DA5-DD5E-4851-BFF4-EA4EA1A0A8FC}"/>
    <dgm:cxn modelId="{5EFD858B-C05C-44E3-A619-A5D79D4EE62C}" type="presOf" srcId="{02D37F53-F73E-44F7-9898-EBA163D3E0CC}" destId="{4DD5A74F-6263-4FB3-AA02-9A397400AA30}" srcOrd="0" destOrd="0" presId="urn:microsoft.com/office/officeart/2008/layout/HorizontalMultiLevelHierarchy"/>
    <dgm:cxn modelId="{1ACCCD8C-5980-43B7-BD15-EDFE2A5E316C}" srcId="{76B74781-B5BC-4A8B-B9B2-2831F51537A9}" destId="{B2EB87E6-50C3-4D0D-8A84-1F3297603272}" srcOrd="1" destOrd="0" parTransId="{E6F066BA-4DA8-4EC9-B49F-ACC292D8EFFF}" sibTransId="{A56CDB95-4CDD-4DBE-A323-58ABFAA90BB4}"/>
    <dgm:cxn modelId="{5DA8C497-75D1-43CE-9B29-612FC231B156}" type="presOf" srcId="{DD5D5873-B9CE-4760-8259-060AB0D90FCF}" destId="{78803C1B-6B50-4E6E-A023-050A768FB8A5}" srcOrd="0" destOrd="0" presId="urn:microsoft.com/office/officeart/2008/layout/HorizontalMultiLevelHierarchy"/>
    <dgm:cxn modelId="{7D270E9D-B294-4F41-B416-388B2902515B}" type="presOf" srcId="{EED9D17A-F96C-4B83-80BD-2D8C08910F63}" destId="{797094CE-0B60-486B-B7FF-B94B5720357D}" srcOrd="0" destOrd="0" presId="urn:microsoft.com/office/officeart/2008/layout/HorizontalMultiLevelHierarchy"/>
    <dgm:cxn modelId="{7F1F23A0-006A-43C6-AD00-9E73B411B15D}" type="presOf" srcId="{02D37F53-F73E-44F7-9898-EBA163D3E0CC}" destId="{A61F86C5-FF37-41F0-AF73-1A664BA7575B}" srcOrd="1" destOrd="0" presId="urn:microsoft.com/office/officeart/2008/layout/HorizontalMultiLevelHierarchy"/>
    <dgm:cxn modelId="{B7B441A3-3F02-4B3C-BD51-A36013002418}" type="presOf" srcId="{2F3FA86D-8435-454B-867D-EA37CF785DCF}" destId="{7123B4CB-5CE8-4EAB-9945-130BF58222F5}" srcOrd="0" destOrd="0" presId="urn:microsoft.com/office/officeart/2008/layout/HorizontalMultiLevelHierarchy"/>
    <dgm:cxn modelId="{74E962AA-4C1B-43D0-A24D-1562E0C59D13}" type="presOf" srcId="{EED9D17A-F96C-4B83-80BD-2D8C08910F63}" destId="{8357D2D9-9604-4A2E-A5D2-54815107F82C}" srcOrd="1" destOrd="0" presId="urn:microsoft.com/office/officeart/2008/layout/HorizontalMultiLevelHierarchy"/>
    <dgm:cxn modelId="{9BE1FFB2-5C90-42D3-A25B-8A08C77EE969}" type="presOf" srcId="{48E79BF2-B518-4A70-8E56-6B75F0F0A5B7}" destId="{110B90C9-BA7F-4E38-A1F7-4BA855DFDCAB}" srcOrd="0" destOrd="0" presId="urn:microsoft.com/office/officeart/2008/layout/HorizontalMultiLevelHierarchy"/>
    <dgm:cxn modelId="{34AC35B5-9651-453C-9D2C-E8F4ADF21055}" type="presOf" srcId="{F6DAF600-4A54-44CB-8EE1-836B3B8A67A0}" destId="{2426AE4A-D647-4F98-9035-6D2B708C6209}" srcOrd="0" destOrd="0" presId="urn:microsoft.com/office/officeart/2008/layout/HorizontalMultiLevelHierarchy"/>
    <dgm:cxn modelId="{F3A046BA-FE8A-483E-88A6-6C179991639F}" srcId="{94F523D7-7BCA-4312-BC57-0A429165FB43}" destId="{72126175-3D78-4B00-A1CF-8AF7749DFD01}" srcOrd="1" destOrd="0" parTransId="{2B166ACF-76A9-4516-8F1A-1097F095A7DF}" sibTransId="{CC2BBA14-7363-4721-B8C7-5F1409C33ECB}"/>
    <dgm:cxn modelId="{CBF807BD-DF90-41C5-AE76-B3970538EB30}" type="presOf" srcId="{7E284144-83D6-4BF5-9228-A67B47A38F63}" destId="{13068662-B01D-490F-A0E1-D5D5263F7E56}" srcOrd="1" destOrd="0" presId="urn:microsoft.com/office/officeart/2008/layout/HorizontalMultiLevelHierarchy"/>
    <dgm:cxn modelId="{F187B7BD-747B-4042-A8B0-0A51D7C092D9}" type="presOf" srcId="{2B166ACF-76A9-4516-8F1A-1097F095A7DF}" destId="{802D6250-80E2-472B-BE04-5B6986AE05F2}" srcOrd="0" destOrd="0" presId="urn:microsoft.com/office/officeart/2008/layout/HorizontalMultiLevelHierarchy"/>
    <dgm:cxn modelId="{E597B1C0-FFE8-49BA-8AFF-C0D73C502B60}" type="presOf" srcId="{B3E50942-9935-4FAF-8AC5-F8533486CDF6}" destId="{1FB7CF2B-74A6-4616-B903-E407415CB497}" srcOrd="0" destOrd="0" presId="urn:microsoft.com/office/officeart/2008/layout/HorizontalMultiLevelHierarchy"/>
    <dgm:cxn modelId="{DBA456C5-2CCC-420F-8DF2-6F4670C4C9BB}" type="presOf" srcId="{B2EB87E6-50C3-4D0D-8A84-1F3297603272}" destId="{33EBDD42-E60C-4C0E-9DF5-09B07DB5C493}" srcOrd="0" destOrd="0" presId="urn:microsoft.com/office/officeart/2008/layout/HorizontalMultiLevelHierarchy"/>
    <dgm:cxn modelId="{BF6642C7-60E3-4455-8407-F7A11D853A20}" type="presOf" srcId="{A7EA60CD-5724-4A88-A3A1-9AE41D905DFF}" destId="{1FDCDAAD-6674-4A24-B255-9A885CC4F25D}" srcOrd="0" destOrd="0" presId="urn:microsoft.com/office/officeart/2008/layout/HorizontalMultiLevelHierarchy"/>
    <dgm:cxn modelId="{D1F1B0CC-B6AF-41B1-8329-019C52047E70}" type="presOf" srcId="{B3E50942-9935-4FAF-8AC5-F8533486CDF6}" destId="{89136BC8-7B47-4A83-A9C2-E4EFD78E7C11}" srcOrd="1" destOrd="0" presId="urn:microsoft.com/office/officeart/2008/layout/HorizontalMultiLevelHierarchy"/>
    <dgm:cxn modelId="{794041D0-3095-42BD-89E3-1759DBC5A267}" type="presOf" srcId="{A4BB4585-AE8F-490C-9D58-03D4A30EEAC7}" destId="{B992F416-B0C7-4940-8E68-FA9E0D0CFF57}" srcOrd="0" destOrd="0" presId="urn:microsoft.com/office/officeart/2008/layout/HorizontalMultiLevelHierarchy"/>
    <dgm:cxn modelId="{794354D4-81AE-4E14-AF77-50FF24A0AB22}" srcId="{72126175-3D78-4B00-A1CF-8AF7749DFD01}" destId="{DD5D5873-B9CE-4760-8259-060AB0D90FCF}" srcOrd="1" destOrd="0" parTransId="{96AD1306-3708-4B2C-8525-26CE14D3CFF2}" sibTransId="{0EF59ED7-BDE5-4BA3-A6C4-BF6DAEA4C052}"/>
    <dgm:cxn modelId="{ED0E75D4-B19F-4154-97D4-1496B0BAE65F}" type="presOf" srcId="{96AD1306-3708-4B2C-8525-26CE14D3CFF2}" destId="{67FF68EB-0214-41A4-9547-C86B1790E562}" srcOrd="1" destOrd="0" presId="urn:microsoft.com/office/officeart/2008/layout/HorizontalMultiLevelHierarchy"/>
    <dgm:cxn modelId="{5BF4D6D4-6CE4-430A-BFD6-1A890C2585F7}" type="presOf" srcId="{16DDEC70-61B6-45D0-9E6A-715CBDCA4A27}" destId="{289B635F-0184-441C-A0E3-99968C4792FC}" srcOrd="0" destOrd="0" presId="urn:microsoft.com/office/officeart/2008/layout/HorizontalMultiLevelHierarchy"/>
    <dgm:cxn modelId="{2D2F73D9-8E51-4743-BD1A-50C2439B649E}" srcId="{F6DAF600-4A54-44CB-8EE1-836B3B8A67A0}" destId="{94F523D7-7BCA-4312-BC57-0A429165FB43}" srcOrd="0" destOrd="0" parTransId="{028E8661-3FB0-4918-8C41-853225A9B0EB}" sibTransId="{3528F23B-6A06-4D38-8BE5-ACE221A48B80}"/>
    <dgm:cxn modelId="{5F68EAD9-E88E-4C51-946D-120188953E4F}" type="presOf" srcId="{A301D96A-CBBA-45E9-ADC7-7490108370BB}" destId="{B3C292E6-D4C3-49BE-96EA-9DB41C5EE0F3}" srcOrd="0" destOrd="0" presId="urn:microsoft.com/office/officeart/2008/layout/HorizontalMultiLevelHierarchy"/>
    <dgm:cxn modelId="{58E8A9DE-DBB0-4679-A6A3-ED722FAF5F6A}" type="presOf" srcId="{6781EEB7-F996-4E3D-AA66-8AA216AA67D4}" destId="{8010D233-74FD-4B8F-9A00-D4D03434A9B1}" srcOrd="0" destOrd="0" presId="urn:microsoft.com/office/officeart/2008/layout/HorizontalMultiLevelHierarchy"/>
    <dgm:cxn modelId="{B784DEDE-8331-43EE-BBE8-D8014D509746}" srcId="{B2EB87E6-50C3-4D0D-8A84-1F3297603272}" destId="{16DDEC70-61B6-45D0-9E6A-715CBDCA4A27}" srcOrd="2" destOrd="0" parTransId="{8C190760-7C8D-4CAC-8909-7DF262BF8DA0}" sibTransId="{10074C22-E63C-43B1-9CD9-CBD99C58D8AC}"/>
    <dgm:cxn modelId="{D405FBDF-1E1E-4A26-85EA-33653B5DD308}" srcId="{B2EB87E6-50C3-4D0D-8A84-1F3297603272}" destId="{CC673D6D-4535-4E55-9447-B1D055869DE0}" srcOrd="4" destOrd="0" parTransId="{C2935A4C-19A7-4DB2-AF1D-4E98D204C6BA}" sibTransId="{370CD016-8F70-4A13-A27E-E43ADFCDFCFC}"/>
    <dgm:cxn modelId="{7DD396E2-C0A6-4E71-B447-4E29F686F5DF}" type="presOf" srcId="{94F523D7-7BCA-4312-BC57-0A429165FB43}" destId="{6C7CD82E-192C-49C2-8533-67D1C6B3F1A2}" srcOrd="0" destOrd="0" presId="urn:microsoft.com/office/officeart/2008/layout/HorizontalMultiLevelHierarchy"/>
    <dgm:cxn modelId="{357F0DE4-470F-4FF8-A0F9-BDCA10B03738}" type="presOf" srcId="{8C190760-7C8D-4CAC-8909-7DF262BF8DA0}" destId="{CC446EDB-0DAF-4A13-B970-AFD4A30633FC}" srcOrd="0" destOrd="0" presId="urn:microsoft.com/office/officeart/2008/layout/HorizontalMultiLevelHierarchy"/>
    <dgm:cxn modelId="{7C32BBF1-A209-47BC-8725-38FC8AA0F0EA}" type="presOf" srcId="{E6F066BA-4DA8-4EC9-B49F-ACC292D8EFFF}" destId="{843003EC-7A63-43E0-946F-773378060CAA}" srcOrd="0" destOrd="0" presId="urn:microsoft.com/office/officeart/2008/layout/HorizontalMultiLevelHierarchy"/>
    <dgm:cxn modelId="{A52A22FC-7D09-439D-B820-C414F323AC16}" type="presOf" srcId="{F5585DD8-9BD0-4986-8A4C-8789F308DFBE}" destId="{F680C797-2C40-48C8-9BC0-221D335CC900}" srcOrd="0" destOrd="0" presId="urn:microsoft.com/office/officeart/2008/layout/HorizontalMultiLevelHierarchy"/>
    <dgm:cxn modelId="{12E61DFE-B1A5-43B5-8380-A3946E4DA234}" type="presOf" srcId="{77557188-5454-43B6-9B2D-A016733B21C5}" destId="{0B0140D6-4D42-4590-AA6F-126ED7892836}" srcOrd="1" destOrd="0" presId="urn:microsoft.com/office/officeart/2008/layout/HorizontalMultiLevelHierarchy"/>
    <dgm:cxn modelId="{D2F83686-4F30-4C5D-8787-D72E22589C90}" type="presParOf" srcId="{2426AE4A-D647-4F98-9035-6D2B708C6209}" destId="{00F227D0-570B-4393-8C0C-CCA5CCE232A3}" srcOrd="0" destOrd="0" presId="urn:microsoft.com/office/officeart/2008/layout/HorizontalMultiLevelHierarchy"/>
    <dgm:cxn modelId="{BD3D275A-3323-4D48-838D-FB23DD76EFF0}" type="presParOf" srcId="{00F227D0-570B-4393-8C0C-CCA5CCE232A3}" destId="{6C7CD82E-192C-49C2-8533-67D1C6B3F1A2}" srcOrd="0" destOrd="0" presId="urn:microsoft.com/office/officeart/2008/layout/HorizontalMultiLevelHierarchy"/>
    <dgm:cxn modelId="{D3B94D02-A587-4335-87DD-10E294260D15}" type="presParOf" srcId="{00F227D0-570B-4393-8C0C-CCA5CCE232A3}" destId="{D58E4952-2BBF-4767-8282-6F80D104B352}" srcOrd="1" destOrd="0" presId="urn:microsoft.com/office/officeart/2008/layout/HorizontalMultiLevelHierarchy"/>
    <dgm:cxn modelId="{835EDE2A-4F86-40D5-95E2-80025BA95E97}" type="presParOf" srcId="{D58E4952-2BBF-4767-8282-6F80D104B352}" destId="{90013103-3953-46A4-A893-1EAB3164AC58}" srcOrd="0" destOrd="0" presId="urn:microsoft.com/office/officeart/2008/layout/HorizontalMultiLevelHierarchy"/>
    <dgm:cxn modelId="{4689F598-526A-4BD8-B1F9-E4B3B73BEF1E}" type="presParOf" srcId="{90013103-3953-46A4-A893-1EAB3164AC58}" destId="{13068662-B01D-490F-A0E1-D5D5263F7E56}" srcOrd="0" destOrd="0" presId="urn:microsoft.com/office/officeart/2008/layout/HorizontalMultiLevelHierarchy"/>
    <dgm:cxn modelId="{4A3E6774-14B5-49F6-A510-6773C0561E73}" type="presParOf" srcId="{D58E4952-2BBF-4767-8282-6F80D104B352}" destId="{ACDD3B5B-253F-4B00-9008-0743D5257CB3}" srcOrd="1" destOrd="0" presId="urn:microsoft.com/office/officeart/2008/layout/HorizontalMultiLevelHierarchy"/>
    <dgm:cxn modelId="{C4F6D9BE-2B5F-44C3-93FA-4E6CCC8878D3}" type="presParOf" srcId="{ACDD3B5B-253F-4B00-9008-0743D5257CB3}" destId="{09A595D7-8F4C-46F1-AECA-3A3B31423972}" srcOrd="0" destOrd="0" presId="urn:microsoft.com/office/officeart/2008/layout/HorizontalMultiLevelHierarchy"/>
    <dgm:cxn modelId="{37A1F711-B8C3-4D50-9B54-553078D70DE9}" type="presParOf" srcId="{ACDD3B5B-253F-4B00-9008-0743D5257CB3}" destId="{46873A99-D5D0-4AC2-B1E2-FCC70CF8A528}" srcOrd="1" destOrd="0" presId="urn:microsoft.com/office/officeart/2008/layout/HorizontalMultiLevelHierarchy"/>
    <dgm:cxn modelId="{334FC62D-CE15-456B-90D4-4DE77D82083A}" type="presParOf" srcId="{D58E4952-2BBF-4767-8282-6F80D104B352}" destId="{802D6250-80E2-472B-BE04-5B6986AE05F2}" srcOrd="2" destOrd="0" presId="urn:microsoft.com/office/officeart/2008/layout/HorizontalMultiLevelHierarchy"/>
    <dgm:cxn modelId="{C1D563F0-5429-4B85-98FE-7E45750ADA89}" type="presParOf" srcId="{802D6250-80E2-472B-BE04-5B6986AE05F2}" destId="{82AB6A42-9941-4547-ADE2-1AAE255F23EC}" srcOrd="0" destOrd="0" presId="urn:microsoft.com/office/officeart/2008/layout/HorizontalMultiLevelHierarchy"/>
    <dgm:cxn modelId="{C624E422-769C-47DE-B0E4-13FC719E7074}" type="presParOf" srcId="{D58E4952-2BBF-4767-8282-6F80D104B352}" destId="{51B23C3C-A9DB-40E8-A6DE-E0A7FF6D9E83}" srcOrd="3" destOrd="0" presId="urn:microsoft.com/office/officeart/2008/layout/HorizontalMultiLevelHierarchy"/>
    <dgm:cxn modelId="{18B5DC1E-B563-4450-B68A-C2A1E3F5C67D}" type="presParOf" srcId="{51B23C3C-A9DB-40E8-A6DE-E0A7FF6D9E83}" destId="{85F6E6A1-093D-4516-9C2E-AA00FA523B52}" srcOrd="0" destOrd="0" presId="urn:microsoft.com/office/officeart/2008/layout/HorizontalMultiLevelHierarchy"/>
    <dgm:cxn modelId="{872C678A-DE09-4F16-9EE9-06CABCFA54AC}" type="presParOf" srcId="{51B23C3C-A9DB-40E8-A6DE-E0A7FF6D9E83}" destId="{78443E5D-D64F-4817-83E6-5CCE04E7A3A2}" srcOrd="1" destOrd="0" presId="urn:microsoft.com/office/officeart/2008/layout/HorizontalMultiLevelHierarchy"/>
    <dgm:cxn modelId="{B345D7DF-43A1-4649-AFB7-96E03725092B}" type="presParOf" srcId="{78443E5D-D64F-4817-83E6-5CCE04E7A3A2}" destId="{30221B6E-E1DF-4825-9D10-0137DF888957}" srcOrd="0" destOrd="0" presId="urn:microsoft.com/office/officeart/2008/layout/HorizontalMultiLevelHierarchy"/>
    <dgm:cxn modelId="{FF16E4C3-CE6B-406D-88CD-7B8C2FFF1DD2}" type="presParOf" srcId="{30221B6E-E1DF-4825-9D10-0137DF888957}" destId="{D4C2B5D3-EC88-48AE-B1DB-1C2B04B6F308}" srcOrd="0" destOrd="0" presId="urn:microsoft.com/office/officeart/2008/layout/HorizontalMultiLevelHierarchy"/>
    <dgm:cxn modelId="{4F36E138-B693-4C21-844E-61C89D66CA09}" type="presParOf" srcId="{78443E5D-D64F-4817-83E6-5CCE04E7A3A2}" destId="{4F07F4D5-8483-4C96-86D1-81843F828905}" srcOrd="1" destOrd="0" presId="urn:microsoft.com/office/officeart/2008/layout/HorizontalMultiLevelHierarchy"/>
    <dgm:cxn modelId="{AAE183A9-25B0-4E28-8660-0543A1E160DE}" type="presParOf" srcId="{4F07F4D5-8483-4C96-86D1-81843F828905}" destId="{CABCB3D4-0C1A-4942-B674-EF901A0551F1}" srcOrd="0" destOrd="0" presId="urn:microsoft.com/office/officeart/2008/layout/HorizontalMultiLevelHierarchy"/>
    <dgm:cxn modelId="{3E5A8153-FE4E-421A-A394-CE190BFABE9C}" type="presParOf" srcId="{4F07F4D5-8483-4C96-86D1-81843F828905}" destId="{6B2862B8-67C3-42F8-823E-7DD8CA3AAE27}" srcOrd="1" destOrd="0" presId="urn:microsoft.com/office/officeart/2008/layout/HorizontalMultiLevelHierarchy"/>
    <dgm:cxn modelId="{2CF67D61-7EC3-42ED-B75B-7812CA1BFED7}" type="presParOf" srcId="{6B2862B8-67C3-42F8-823E-7DD8CA3AAE27}" destId="{110B90C9-BA7F-4E38-A1F7-4BA855DFDCAB}" srcOrd="0" destOrd="0" presId="urn:microsoft.com/office/officeart/2008/layout/HorizontalMultiLevelHierarchy"/>
    <dgm:cxn modelId="{FEE2B858-60A7-42AD-A65A-D58C47198F33}" type="presParOf" srcId="{110B90C9-BA7F-4E38-A1F7-4BA855DFDCAB}" destId="{4AE7C6CB-3610-4DED-B53F-F4C51CCB9F44}" srcOrd="0" destOrd="0" presId="urn:microsoft.com/office/officeart/2008/layout/HorizontalMultiLevelHierarchy"/>
    <dgm:cxn modelId="{2CB9773D-AF28-4B18-8335-D53C907D9396}" type="presParOf" srcId="{6B2862B8-67C3-42F8-823E-7DD8CA3AAE27}" destId="{11DE44CA-2FF0-4810-B68B-472169005D80}" srcOrd="1" destOrd="0" presId="urn:microsoft.com/office/officeart/2008/layout/HorizontalMultiLevelHierarchy"/>
    <dgm:cxn modelId="{9C55C647-FC4A-4013-9DC2-A30F6646493A}" type="presParOf" srcId="{11DE44CA-2FF0-4810-B68B-472169005D80}" destId="{B3C292E6-D4C3-49BE-96EA-9DB41C5EE0F3}" srcOrd="0" destOrd="0" presId="urn:microsoft.com/office/officeart/2008/layout/HorizontalMultiLevelHierarchy"/>
    <dgm:cxn modelId="{347E3B16-744D-4DC5-86B5-8A7D5EC9C69C}" type="presParOf" srcId="{11DE44CA-2FF0-4810-B68B-472169005D80}" destId="{277D2D16-5F01-4C2C-87B0-B8DE8B4872B1}" srcOrd="1" destOrd="0" presId="urn:microsoft.com/office/officeart/2008/layout/HorizontalMultiLevelHierarchy"/>
    <dgm:cxn modelId="{59E3FC51-7A58-4672-AA9D-BC066C740724}" type="presParOf" srcId="{6B2862B8-67C3-42F8-823E-7DD8CA3AAE27}" destId="{843003EC-7A63-43E0-946F-773378060CAA}" srcOrd="2" destOrd="0" presId="urn:microsoft.com/office/officeart/2008/layout/HorizontalMultiLevelHierarchy"/>
    <dgm:cxn modelId="{A310FE55-8D38-4D03-B631-DFD1DBE7CF83}" type="presParOf" srcId="{843003EC-7A63-43E0-946F-773378060CAA}" destId="{A4DD47DA-2635-4A91-9B42-1F5560689044}" srcOrd="0" destOrd="0" presId="urn:microsoft.com/office/officeart/2008/layout/HorizontalMultiLevelHierarchy"/>
    <dgm:cxn modelId="{10301F69-5501-48E2-B7F7-2BB6E253CD89}" type="presParOf" srcId="{6B2862B8-67C3-42F8-823E-7DD8CA3AAE27}" destId="{D29C55A6-051F-48F9-99AE-319B08187389}" srcOrd="3" destOrd="0" presId="urn:microsoft.com/office/officeart/2008/layout/HorizontalMultiLevelHierarchy"/>
    <dgm:cxn modelId="{49A1F359-5121-46E2-8751-007B3524DCE6}" type="presParOf" srcId="{D29C55A6-051F-48F9-99AE-319B08187389}" destId="{33EBDD42-E60C-4C0E-9DF5-09B07DB5C493}" srcOrd="0" destOrd="0" presId="urn:microsoft.com/office/officeart/2008/layout/HorizontalMultiLevelHierarchy"/>
    <dgm:cxn modelId="{E914DD38-227C-42B3-A4EB-46B0F52B1713}" type="presParOf" srcId="{D29C55A6-051F-48F9-99AE-319B08187389}" destId="{4B76FD00-E6F0-4613-BBB3-655959711A32}" srcOrd="1" destOrd="0" presId="urn:microsoft.com/office/officeart/2008/layout/HorizontalMultiLevelHierarchy"/>
    <dgm:cxn modelId="{7CE9EF57-7AF8-4EAC-9CA9-90861FEB68E5}" type="presParOf" srcId="{4B76FD00-E6F0-4613-BBB3-655959711A32}" destId="{8010D233-74FD-4B8F-9A00-D4D03434A9B1}" srcOrd="0" destOrd="0" presId="urn:microsoft.com/office/officeart/2008/layout/HorizontalMultiLevelHierarchy"/>
    <dgm:cxn modelId="{0E9BA966-42A7-432C-89AA-B1B2DD2AC6CE}" type="presParOf" srcId="{8010D233-74FD-4B8F-9A00-D4D03434A9B1}" destId="{03781A18-41F3-4A2C-9878-D9E95A12D8A3}" srcOrd="0" destOrd="0" presId="urn:microsoft.com/office/officeart/2008/layout/HorizontalMultiLevelHierarchy"/>
    <dgm:cxn modelId="{0B31E7CC-DC59-4A95-ABCA-94FF3070B6A5}" type="presParOf" srcId="{4B76FD00-E6F0-4613-BBB3-655959711A32}" destId="{440E8BEF-1A6B-4108-8F60-704CB8AEFE0D}" srcOrd="1" destOrd="0" presId="urn:microsoft.com/office/officeart/2008/layout/HorizontalMultiLevelHierarchy"/>
    <dgm:cxn modelId="{097640B4-8516-436D-89E4-AF3DA0432415}" type="presParOf" srcId="{440E8BEF-1A6B-4108-8F60-704CB8AEFE0D}" destId="{7C5C7DA2-44E8-4837-B0BB-C6009119FCF7}" srcOrd="0" destOrd="0" presId="urn:microsoft.com/office/officeart/2008/layout/HorizontalMultiLevelHierarchy"/>
    <dgm:cxn modelId="{28F18E81-90D6-4593-AD46-CCBCB3548150}" type="presParOf" srcId="{440E8BEF-1A6B-4108-8F60-704CB8AEFE0D}" destId="{A1CB0597-1B64-405B-9887-8E7A02DFC7B7}" srcOrd="1" destOrd="0" presId="urn:microsoft.com/office/officeart/2008/layout/HorizontalMultiLevelHierarchy"/>
    <dgm:cxn modelId="{FD299471-2A45-4E21-8983-A5847961D6D8}" type="presParOf" srcId="{4B76FD00-E6F0-4613-BBB3-655959711A32}" destId="{797094CE-0B60-486B-B7FF-B94B5720357D}" srcOrd="2" destOrd="0" presId="urn:microsoft.com/office/officeart/2008/layout/HorizontalMultiLevelHierarchy"/>
    <dgm:cxn modelId="{37112EFD-A68C-4FFF-AFB4-4E8085C7E93C}" type="presParOf" srcId="{797094CE-0B60-486B-B7FF-B94B5720357D}" destId="{8357D2D9-9604-4A2E-A5D2-54815107F82C}" srcOrd="0" destOrd="0" presId="urn:microsoft.com/office/officeart/2008/layout/HorizontalMultiLevelHierarchy"/>
    <dgm:cxn modelId="{00FD43D5-0237-441D-A0EA-B3E68B9216FA}" type="presParOf" srcId="{4B76FD00-E6F0-4613-BBB3-655959711A32}" destId="{13483CE5-AB2A-4551-9FB1-BB13512BDEC5}" srcOrd="3" destOrd="0" presId="urn:microsoft.com/office/officeart/2008/layout/HorizontalMultiLevelHierarchy"/>
    <dgm:cxn modelId="{AB217018-1429-4B6F-ADE5-21A963893208}" type="presParOf" srcId="{13483CE5-AB2A-4551-9FB1-BB13512BDEC5}" destId="{F680C797-2C40-48C8-9BC0-221D335CC900}" srcOrd="0" destOrd="0" presId="urn:microsoft.com/office/officeart/2008/layout/HorizontalMultiLevelHierarchy"/>
    <dgm:cxn modelId="{6E004929-EDE1-4771-8E0F-FEA0AABADA40}" type="presParOf" srcId="{13483CE5-AB2A-4551-9FB1-BB13512BDEC5}" destId="{D4BB4532-B748-407E-BB82-E6E307118F9E}" srcOrd="1" destOrd="0" presId="urn:microsoft.com/office/officeart/2008/layout/HorizontalMultiLevelHierarchy"/>
    <dgm:cxn modelId="{51FC8E33-4308-4DDA-BFE0-A7EB3BDDBA89}" type="presParOf" srcId="{4B76FD00-E6F0-4613-BBB3-655959711A32}" destId="{CC446EDB-0DAF-4A13-B970-AFD4A30633FC}" srcOrd="4" destOrd="0" presId="urn:microsoft.com/office/officeart/2008/layout/HorizontalMultiLevelHierarchy"/>
    <dgm:cxn modelId="{04130613-562E-4A06-BAB9-246A739C86F9}" type="presParOf" srcId="{CC446EDB-0DAF-4A13-B970-AFD4A30633FC}" destId="{17FE0C2E-BE67-42DD-8C50-5F6B17A25CF4}" srcOrd="0" destOrd="0" presId="urn:microsoft.com/office/officeart/2008/layout/HorizontalMultiLevelHierarchy"/>
    <dgm:cxn modelId="{80BEB20F-1A9C-42A7-97EE-9D4E59A09337}" type="presParOf" srcId="{4B76FD00-E6F0-4613-BBB3-655959711A32}" destId="{79ABF5AA-3746-42C2-80FD-8C2285BA5A4E}" srcOrd="5" destOrd="0" presId="urn:microsoft.com/office/officeart/2008/layout/HorizontalMultiLevelHierarchy"/>
    <dgm:cxn modelId="{9E30F79D-FC36-4BF9-A7AC-FD8790064822}" type="presParOf" srcId="{79ABF5AA-3746-42C2-80FD-8C2285BA5A4E}" destId="{289B635F-0184-441C-A0E3-99968C4792FC}" srcOrd="0" destOrd="0" presId="urn:microsoft.com/office/officeart/2008/layout/HorizontalMultiLevelHierarchy"/>
    <dgm:cxn modelId="{20193B6E-1A91-4616-A5AC-DC272B9E8DB9}" type="presParOf" srcId="{79ABF5AA-3746-42C2-80FD-8C2285BA5A4E}" destId="{422E699B-023D-4D34-A1F7-C11DC9DABEC2}" srcOrd="1" destOrd="0" presId="urn:microsoft.com/office/officeart/2008/layout/HorizontalMultiLevelHierarchy"/>
    <dgm:cxn modelId="{1C25CA6E-6B8C-4053-9A51-514DAAC567D6}" type="presParOf" srcId="{4B76FD00-E6F0-4613-BBB3-655959711A32}" destId="{4DD5A74F-6263-4FB3-AA02-9A397400AA30}" srcOrd="6" destOrd="0" presId="urn:microsoft.com/office/officeart/2008/layout/HorizontalMultiLevelHierarchy"/>
    <dgm:cxn modelId="{92881722-8023-49A7-A699-0186BA839912}" type="presParOf" srcId="{4DD5A74F-6263-4FB3-AA02-9A397400AA30}" destId="{A61F86C5-FF37-41F0-AF73-1A664BA7575B}" srcOrd="0" destOrd="0" presId="urn:microsoft.com/office/officeart/2008/layout/HorizontalMultiLevelHierarchy"/>
    <dgm:cxn modelId="{536E2CFD-D5EB-4090-AFBE-48A95D692C05}" type="presParOf" srcId="{4B76FD00-E6F0-4613-BBB3-655959711A32}" destId="{22F91761-F1F9-4AD0-A7B6-0413F8903D80}" srcOrd="7" destOrd="0" presId="urn:microsoft.com/office/officeart/2008/layout/HorizontalMultiLevelHierarchy"/>
    <dgm:cxn modelId="{DAFC7BA6-667F-463D-96A2-6CD6A8B47E05}" type="presParOf" srcId="{22F91761-F1F9-4AD0-A7B6-0413F8903D80}" destId="{B992F416-B0C7-4940-8E68-FA9E0D0CFF57}" srcOrd="0" destOrd="0" presId="urn:microsoft.com/office/officeart/2008/layout/HorizontalMultiLevelHierarchy"/>
    <dgm:cxn modelId="{721D1EAF-B917-4680-A4FE-AC262F52FD3D}" type="presParOf" srcId="{22F91761-F1F9-4AD0-A7B6-0413F8903D80}" destId="{A2298495-7302-4391-A9CD-FA84A61DE493}" srcOrd="1" destOrd="0" presId="urn:microsoft.com/office/officeart/2008/layout/HorizontalMultiLevelHierarchy"/>
    <dgm:cxn modelId="{227411E8-A2E4-42AA-9B22-61451CCC57C5}" type="presParOf" srcId="{4B76FD00-E6F0-4613-BBB3-655959711A32}" destId="{DA747B85-B0C2-4F8A-95BF-5228BDECA837}" srcOrd="8" destOrd="0" presId="urn:microsoft.com/office/officeart/2008/layout/HorizontalMultiLevelHierarchy"/>
    <dgm:cxn modelId="{B608EAD9-C749-4F3F-A4A0-B441CA8A0DF2}" type="presParOf" srcId="{DA747B85-B0C2-4F8A-95BF-5228BDECA837}" destId="{AC5E2BA9-15E0-4AFA-8414-47C1AE8BCC11}" srcOrd="0" destOrd="0" presId="urn:microsoft.com/office/officeart/2008/layout/HorizontalMultiLevelHierarchy"/>
    <dgm:cxn modelId="{4EDDF0B7-3A2A-41F7-8597-F86340D77198}" type="presParOf" srcId="{4B76FD00-E6F0-4613-BBB3-655959711A32}" destId="{16E48D2F-4A02-47AE-85EC-620D1E068DD2}" srcOrd="9" destOrd="0" presId="urn:microsoft.com/office/officeart/2008/layout/HorizontalMultiLevelHierarchy"/>
    <dgm:cxn modelId="{F35CFAAE-8994-4423-AD62-1E60332C35D9}" type="presParOf" srcId="{16E48D2F-4A02-47AE-85EC-620D1E068DD2}" destId="{D8648E5F-6CC8-4A5E-828D-F7CE44B68886}" srcOrd="0" destOrd="0" presId="urn:microsoft.com/office/officeart/2008/layout/HorizontalMultiLevelHierarchy"/>
    <dgm:cxn modelId="{14DA4840-A1A6-486E-ABFF-BF6B4FD17DEF}" type="presParOf" srcId="{16E48D2F-4A02-47AE-85EC-620D1E068DD2}" destId="{C75E0C49-EBBB-47D1-A502-E965321736E0}" srcOrd="1" destOrd="0" presId="urn:microsoft.com/office/officeart/2008/layout/HorizontalMultiLevelHierarchy"/>
    <dgm:cxn modelId="{F072AFB8-703C-4817-BE42-3837E028628B}" type="presParOf" srcId="{78443E5D-D64F-4817-83E6-5CCE04E7A3A2}" destId="{280F6E88-50FC-4DD6-B768-117B9E06208B}" srcOrd="2" destOrd="0" presId="urn:microsoft.com/office/officeart/2008/layout/HorizontalMultiLevelHierarchy"/>
    <dgm:cxn modelId="{6B661019-D734-435A-9904-34D9CD43423A}" type="presParOf" srcId="{280F6E88-50FC-4DD6-B768-117B9E06208B}" destId="{67FF68EB-0214-41A4-9547-C86B1790E562}" srcOrd="0" destOrd="0" presId="urn:microsoft.com/office/officeart/2008/layout/HorizontalMultiLevelHierarchy"/>
    <dgm:cxn modelId="{985D3D22-83B3-491D-BC5D-9EB1C664B02D}" type="presParOf" srcId="{78443E5D-D64F-4817-83E6-5CCE04E7A3A2}" destId="{BFEBCAC9-2E52-41A2-BD6E-963C7098176A}" srcOrd="3" destOrd="0" presId="urn:microsoft.com/office/officeart/2008/layout/HorizontalMultiLevelHierarchy"/>
    <dgm:cxn modelId="{B34B1469-87B4-4C29-B68C-E1F59B766E94}" type="presParOf" srcId="{BFEBCAC9-2E52-41A2-BD6E-963C7098176A}" destId="{78803C1B-6B50-4E6E-A023-050A768FB8A5}" srcOrd="0" destOrd="0" presId="urn:microsoft.com/office/officeart/2008/layout/HorizontalMultiLevelHierarchy"/>
    <dgm:cxn modelId="{DFD20BAB-794F-41B1-9D91-D449A13B472F}" type="presParOf" srcId="{BFEBCAC9-2E52-41A2-BD6E-963C7098176A}" destId="{F8028135-D9FD-4AE8-8371-3977DE874B8B}" srcOrd="1" destOrd="0" presId="urn:microsoft.com/office/officeart/2008/layout/HorizontalMultiLevelHierarchy"/>
    <dgm:cxn modelId="{0EB27C71-FD9B-4B39-9CA6-7E32C9352AF3}" type="presParOf" srcId="{78443E5D-D64F-4817-83E6-5CCE04E7A3A2}" destId="{1FB7CF2B-74A6-4616-B903-E407415CB497}" srcOrd="4" destOrd="0" presId="urn:microsoft.com/office/officeart/2008/layout/HorizontalMultiLevelHierarchy"/>
    <dgm:cxn modelId="{EFE1D56E-0CEB-42DF-A0A3-163D78B69451}" type="presParOf" srcId="{1FB7CF2B-74A6-4616-B903-E407415CB497}" destId="{89136BC8-7B47-4A83-A9C2-E4EFD78E7C11}" srcOrd="0" destOrd="0" presId="urn:microsoft.com/office/officeart/2008/layout/HorizontalMultiLevelHierarchy"/>
    <dgm:cxn modelId="{399763C6-7BA7-478A-8A6C-0ED1B1CD3813}" type="presParOf" srcId="{78443E5D-D64F-4817-83E6-5CCE04E7A3A2}" destId="{8725C8AB-A5AB-40D1-A578-A83E87252D18}" srcOrd="5" destOrd="0" presId="urn:microsoft.com/office/officeart/2008/layout/HorizontalMultiLevelHierarchy"/>
    <dgm:cxn modelId="{E5E9EB6B-7F3B-4B34-9260-056CD58F2754}" type="presParOf" srcId="{8725C8AB-A5AB-40D1-A578-A83E87252D18}" destId="{1FDCDAAD-6674-4A24-B255-9A885CC4F25D}" srcOrd="0" destOrd="0" presId="urn:microsoft.com/office/officeart/2008/layout/HorizontalMultiLevelHierarchy"/>
    <dgm:cxn modelId="{171C0859-9D3B-46CC-B913-1B8376EA474F}" type="presParOf" srcId="{8725C8AB-A5AB-40D1-A578-A83E87252D18}" destId="{9CBDD63B-CA24-4DFB-BA00-9DE7C36CB391}" srcOrd="1" destOrd="0" presId="urn:microsoft.com/office/officeart/2008/layout/HorizontalMultiLevelHierarchy"/>
    <dgm:cxn modelId="{5EEFACA7-51F9-47A4-84F1-4FA26CE74C71}" type="presParOf" srcId="{78443E5D-D64F-4817-83E6-5CCE04E7A3A2}" destId="{920AD0CD-49AF-410E-BFA3-DE46F7F25FB0}" srcOrd="6" destOrd="0" presId="urn:microsoft.com/office/officeart/2008/layout/HorizontalMultiLevelHierarchy"/>
    <dgm:cxn modelId="{BDE036CF-C92C-4292-B31B-333B5D0E052F}" type="presParOf" srcId="{920AD0CD-49AF-410E-BFA3-DE46F7F25FB0}" destId="{0B0140D6-4D42-4590-AA6F-126ED7892836}" srcOrd="0" destOrd="0" presId="urn:microsoft.com/office/officeart/2008/layout/HorizontalMultiLevelHierarchy"/>
    <dgm:cxn modelId="{4292BFC2-64AE-4699-B1D8-340A1F106AF7}" type="presParOf" srcId="{78443E5D-D64F-4817-83E6-5CCE04E7A3A2}" destId="{189B7337-7232-4A40-B151-F161EFDB5F2C}" srcOrd="7" destOrd="0" presId="urn:microsoft.com/office/officeart/2008/layout/HorizontalMultiLevelHierarchy"/>
    <dgm:cxn modelId="{B80A4006-1107-408D-A85B-7DE0DE097EC4}" type="presParOf" srcId="{189B7337-7232-4A40-B151-F161EFDB5F2C}" destId="{7123B4CB-5CE8-4EAB-9945-130BF58222F5}" srcOrd="0" destOrd="0" presId="urn:microsoft.com/office/officeart/2008/layout/HorizontalMultiLevelHierarchy"/>
    <dgm:cxn modelId="{CCFF0BB7-C754-4B37-822F-861D52F28A00}" type="presParOf" srcId="{189B7337-7232-4A40-B151-F161EFDB5F2C}" destId="{CD4EBAB6-9302-4113-8B7C-04B7725B243A}" srcOrd="1" destOrd="0" presId="urn:microsoft.com/office/officeart/2008/layout/HorizontalMultiLevelHierarchy"/>
    <dgm:cxn modelId="{2FE636A6-D486-4775-AC37-79995DAD88DC}" type="presParOf" srcId="{78443E5D-D64F-4817-83E6-5CCE04E7A3A2}" destId="{2B714D6F-795E-4BB0-AECF-DFDA006A9052}" srcOrd="8" destOrd="0" presId="urn:microsoft.com/office/officeart/2008/layout/HorizontalMultiLevelHierarchy"/>
    <dgm:cxn modelId="{46B9E4FC-1CD2-4CDA-B39C-974497F22AB7}" type="presParOf" srcId="{2B714D6F-795E-4BB0-AECF-DFDA006A9052}" destId="{4B3ED7C1-139F-45D2-897E-4D5B37436458}" srcOrd="0" destOrd="0" presId="urn:microsoft.com/office/officeart/2008/layout/HorizontalMultiLevelHierarchy"/>
    <dgm:cxn modelId="{D553F858-CA02-4E71-B6F7-4130A20933B9}" type="presParOf" srcId="{78443E5D-D64F-4817-83E6-5CCE04E7A3A2}" destId="{6E4F7277-8B6A-4CD4-9180-654AE3A80D21}" srcOrd="9" destOrd="0" presId="urn:microsoft.com/office/officeart/2008/layout/HorizontalMultiLevelHierarchy"/>
    <dgm:cxn modelId="{84817902-7A6D-4F3E-856D-EB9EA0810704}" type="presParOf" srcId="{6E4F7277-8B6A-4CD4-9180-654AE3A80D21}" destId="{A1AA68A8-FECF-4ED8-8809-1C75A5420732}" srcOrd="0" destOrd="0" presId="urn:microsoft.com/office/officeart/2008/layout/HorizontalMultiLevelHierarchy"/>
    <dgm:cxn modelId="{786483FF-0D64-4705-B77C-9B536167F664}" type="presParOf" srcId="{6E4F7277-8B6A-4CD4-9180-654AE3A80D21}" destId="{893BE572-B901-461A-9BF6-9EE823BD8210}"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129137-1347-4185-A24D-AE20640FB80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E6451137-3FF3-4FE4-AB61-DD84C08F799B}">
      <dgm:prSet phldrT="[Texte]"/>
      <dgm:spPr/>
      <dgm:t>
        <a:bodyPr/>
        <a:lstStyle/>
        <a:p>
          <a:r>
            <a:rPr lang="fr-FR" dirty="0"/>
            <a:t>Centré tâche</a:t>
          </a:r>
        </a:p>
      </dgm:t>
    </dgm:pt>
    <dgm:pt modelId="{1408502E-8F6F-423E-83A2-DB65C8E95BE0}" type="parTrans" cxnId="{6410FDCE-46C3-4CC4-856C-FA06CBA091CE}">
      <dgm:prSet/>
      <dgm:spPr/>
      <dgm:t>
        <a:bodyPr/>
        <a:lstStyle/>
        <a:p>
          <a:endParaRPr lang="fr-FR"/>
        </a:p>
      </dgm:t>
    </dgm:pt>
    <dgm:pt modelId="{AE834155-704D-4918-85EA-7DC9CBBDBC3F}" type="sibTrans" cxnId="{6410FDCE-46C3-4CC4-856C-FA06CBA091CE}">
      <dgm:prSet/>
      <dgm:spPr/>
      <dgm:t>
        <a:bodyPr/>
        <a:lstStyle/>
        <a:p>
          <a:endParaRPr lang="fr-FR"/>
        </a:p>
      </dgm:t>
    </dgm:pt>
    <dgm:pt modelId="{7A78CBD6-76D0-48C9-B925-F843B8D10DF7}">
      <dgm:prSet phldrT="[Texte]"/>
      <dgm:spPr/>
      <dgm:t>
        <a:bodyPr/>
        <a:lstStyle/>
        <a:p>
          <a:r>
            <a:rPr lang="fr-FR" dirty="0"/>
            <a:t>Centré outil symbolique</a:t>
          </a:r>
        </a:p>
      </dgm:t>
    </dgm:pt>
    <dgm:pt modelId="{1A931D75-6FF0-4EA7-A398-9B087711A47D}" type="parTrans" cxnId="{2EA960D0-FFB0-44E5-9867-89A7CED20644}">
      <dgm:prSet/>
      <dgm:spPr/>
      <dgm:t>
        <a:bodyPr/>
        <a:lstStyle/>
        <a:p>
          <a:endParaRPr lang="fr-FR"/>
        </a:p>
      </dgm:t>
    </dgm:pt>
    <dgm:pt modelId="{AC7C312B-B477-430F-BD41-FDB2074106A7}" type="sibTrans" cxnId="{2EA960D0-FFB0-44E5-9867-89A7CED20644}">
      <dgm:prSet/>
      <dgm:spPr/>
      <dgm:t>
        <a:bodyPr/>
        <a:lstStyle/>
        <a:p>
          <a:endParaRPr lang="fr-FR"/>
        </a:p>
      </dgm:t>
    </dgm:pt>
    <dgm:pt modelId="{92363298-94B4-4D73-99D2-577D8690C863}">
      <dgm:prSet phldrT="[Texte]"/>
      <dgm:spPr/>
      <dgm:t>
        <a:bodyPr/>
        <a:lstStyle/>
        <a:p>
          <a:r>
            <a:rPr lang="fr-FR"/>
            <a:t>Centré outil d'influence</a:t>
          </a:r>
        </a:p>
      </dgm:t>
    </dgm:pt>
    <dgm:pt modelId="{0892647A-6F7D-4E88-81D0-5808E5A617BE}" type="parTrans" cxnId="{2F7B1DBC-5B35-4766-912C-CD180FECE2A5}">
      <dgm:prSet/>
      <dgm:spPr/>
      <dgm:t>
        <a:bodyPr/>
        <a:lstStyle/>
        <a:p>
          <a:endParaRPr lang="fr-FR"/>
        </a:p>
      </dgm:t>
    </dgm:pt>
    <dgm:pt modelId="{86AE1DBA-FCED-4A90-99D7-E05CF007F7C3}" type="sibTrans" cxnId="{2F7B1DBC-5B35-4766-912C-CD180FECE2A5}">
      <dgm:prSet/>
      <dgm:spPr/>
      <dgm:t>
        <a:bodyPr/>
        <a:lstStyle/>
        <a:p>
          <a:endParaRPr lang="fr-FR"/>
        </a:p>
      </dgm:t>
    </dgm:pt>
    <dgm:pt modelId="{2C0A0773-3853-4EB3-B41A-B08B19F135B6}">
      <dgm:prSet phldrT="[Texte]"/>
      <dgm:spPr/>
      <dgm:t>
        <a:bodyPr/>
        <a:lstStyle/>
        <a:p>
          <a:r>
            <a:rPr lang="fr-FR"/>
            <a:t>Centré outil de partage</a:t>
          </a:r>
        </a:p>
      </dgm:t>
    </dgm:pt>
    <dgm:pt modelId="{909B3852-2FA4-4778-ADE3-0EF3D3C5CC6E}" type="parTrans" cxnId="{85938AE4-AC1F-44DE-AFCB-8F8D5E4444FD}">
      <dgm:prSet/>
      <dgm:spPr/>
      <dgm:t>
        <a:bodyPr/>
        <a:lstStyle/>
        <a:p>
          <a:endParaRPr lang="fr-FR"/>
        </a:p>
      </dgm:t>
    </dgm:pt>
    <dgm:pt modelId="{E6467FE2-2356-479A-8F04-03587DC7A6A4}" type="sibTrans" cxnId="{85938AE4-AC1F-44DE-AFCB-8F8D5E4444FD}">
      <dgm:prSet/>
      <dgm:spPr/>
      <dgm:t>
        <a:bodyPr/>
        <a:lstStyle/>
        <a:p>
          <a:endParaRPr lang="fr-FR"/>
        </a:p>
      </dgm:t>
    </dgm:pt>
    <dgm:pt modelId="{6BB7A06C-6DC9-43D3-AF7E-DA8BAC6C8264}">
      <dgm:prSet phldrT="[Texte]"/>
      <dgm:spPr/>
      <dgm:t>
        <a:bodyPr/>
        <a:lstStyle/>
        <a:p>
          <a:r>
            <a:rPr lang="fr-FR"/>
            <a:t>Centré outil ludique</a:t>
          </a:r>
        </a:p>
      </dgm:t>
    </dgm:pt>
    <dgm:pt modelId="{8FD54325-42B7-4130-B1C9-A6EB619D9D75}" type="parTrans" cxnId="{2224CA8E-D9F4-49FB-A3D1-54D0C054F004}">
      <dgm:prSet/>
      <dgm:spPr/>
      <dgm:t>
        <a:bodyPr/>
        <a:lstStyle/>
        <a:p>
          <a:endParaRPr lang="fr-FR"/>
        </a:p>
      </dgm:t>
    </dgm:pt>
    <dgm:pt modelId="{B03D7B9E-ABBC-429B-8E80-BD9D3725A5E7}" type="sibTrans" cxnId="{2224CA8E-D9F4-49FB-A3D1-54D0C054F004}">
      <dgm:prSet/>
      <dgm:spPr/>
      <dgm:t>
        <a:bodyPr/>
        <a:lstStyle/>
        <a:p>
          <a:endParaRPr lang="fr-FR"/>
        </a:p>
      </dgm:t>
    </dgm:pt>
    <dgm:pt modelId="{4F969B23-03E5-4E8E-96A6-75E59CE5438C}">
      <dgm:prSet phldrT="[Texte]"/>
      <dgm:spPr/>
      <dgm:t>
        <a:bodyPr/>
        <a:lstStyle/>
        <a:p>
          <a:r>
            <a:rPr lang="fr-FR" dirty="0"/>
            <a:t>La technologie est un outil de travail, son efficience génère une attitude est positive . L'usage est fidèle au modèle concepteur mais peut évoluer (email, internet, Intranet) </a:t>
          </a:r>
        </a:p>
      </dgm:t>
    </dgm:pt>
    <dgm:pt modelId="{7422AE30-3A96-47F5-8833-87012F0EC84F}" type="parTrans" cxnId="{C7E6DA7A-E151-48D6-BD68-A8536013A52F}">
      <dgm:prSet/>
      <dgm:spPr/>
      <dgm:t>
        <a:bodyPr/>
        <a:lstStyle/>
        <a:p>
          <a:endParaRPr lang="fr-FR"/>
        </a:p>
      </dgm:t>
    </dgm:pt>
    <dgm:pt modelId="{9B6CA7D4-D8D0-48D3-9120-38ABE3A1F253}" type="sibTrans" cxnId="{C7E6DA7A-E151-48D6-BD68-A8536013A52F}">
      <dgm:prSet/>
      <dgm:spPr/>
      <dgm:t>
        <a:bodyPr/>
        <a:lstStyle/>
        <a:p>
          <a:endParaRPr lang="fr-FR"/>
        </a:p>
      </dgm:t>
    </dgm:pt>
    <dgm:pt modelId="{8D992E65-2D28-4F5E-A541-AA1DE7AAE439}">
      <dgm:prSet phldrT="[Texte]"/>
      <dgm:spPr/>
      <dgm:t>
        <a:bodyPr/>
        <a:lstStyle/>
        <a:p>
          <a:r>
            <a:rPr lang="fr-FR" dirty="0"/>
            <a:t>La technologie est synonyme de valorisation, incarnation de la modernité elle permet de "rester dans le coup". L'attitude est positive pourtant l'appropriation est plutôt infidèle à l'esprit de l'outil. (Email, Internet)</a:t>
          </a:r>
        </a:p>
      </dgm:t>
    </dgm:pt>
    <dgm:pt modelId="{F2EEDC59-E3E4-4C8A-8F07-C9AD8EE02352}" type="parTrans" cxnId="{DB1A9EE3-CEDC-499A-B728-812A8ECB12A6}">
      <dgm:prSet/>
      <dgm:spPr/>
      <dgm:t>
        <a:bodyPr/>
        <a:lstStyle/>
        <a:p>
          <a:endParaRPr lang="fr-FR"/>
        </a:p>
      </dgm:t>
    </dgm:pt>
    <dgm:pt modelId="{9F6602A7-BF6C-4F1F-8366-F50DC34D23B5}" type="sibTrans" cxnId="{DB1A9EE3-CEDC-499A-B728-812A8ECB12A6}">
      <dgm:prSet/>
      <dgm:spPr/>
      <dgm:t>
        <a:bodyPr/>
        <a:lstStyle/>
        <a:p>
          <a:endParaRPr lang="fr-FR"/>
        </a:p>
      </dgm:t>
    </dgm:pt>
    <dgm:pt modelId="{02E5A2C6-065A-4B1D-8073-A99DD293830B}">
      <dgm:prSet phldrT="[Texte]"/>
      <dgm:spPr/>
      <dgm:t>
        <a:bodyPr/>
        <a:lstStyle/>
        <a:p>
          <a:r>
            <a:rPr lang="fr-FR" dirty="0"/>
            <a:t>La technologie est un outil de négociation et d'influence. L'usage permet de manœuvrer les individus, d'influencer les acteurs, et d'obtenir une nouvelle reconnaissance. L'attitude est plutôt positive car elle renforce la position. L'esprit de la technologie n'est pas respecté car elle doit être au service de la stratégie individuelle de l'acteur (email, internet) </a:t>
          </a:r>
        </a:p>
      </dgm:t>
    </dgm:pt>
    <dgm:pt modelId="{A4E8FC96-234E-4405-BA71-4ED9D48F8330}" type="parTrans" cxnId="{906E8132-FF46-46E8-B9B1-979909D8C4FE}">
      <dgm:prSet/>
      <dgm:spPr/>
      <dgm:t>
        <a:bodyPr/>
        <a:lstStyle/>
        <a:p>
          <a:endParaRPr lang="fr-FR"/>
        </a:p>
      </dgm:t>
    </dgm:pt>
    <dgm:pt modelId="{A2DE48DD-E0A0-4058-BBB3-EB55ADABF957}" type="sibTrans" cxnId="{906E8132-FF46-46E8-B9B1-979909D8C4FE}">
      <dgm:prSet/>
      <dgm:spPr/>
      <dgm:t>
        <a:bodyPr/>
        <a:lstStyle/>
        <a:p>
          <a:endParaRPr lang="fr-FR"/>
        </a:p>
      </dgm:t>
    </dgm:pt>
    <dgm:pt modelId="{C7D8313C-39D2-4044-8059-DC66EA16E892}">
      <dgm:prSet phldrT="[Texte]"/>
      <dgm:spPr/>
      <dgm:t>
        <a:bodyPr/>
        <a:lstStyle/>
        <a:p>
          <a:r>
            <a:rPr lang="fr-FR" dirty="0"/>
            <a:t>La technologie est un moyen pour échanger, partager. Perçue comme austère et pauvre, elle ne répond pas aux attentes, provoquant une attitude négative même si son efficience est reconnue. Le rapport à l'esprit de l'outil est plutôt neutre </a:t>
          </a:r>
        </a:p>
      </dgm:t>
    </dgm:pt>
    <dgm:pt modelId="{39507FFA-4105-4B1E-A9D0-9EC886391F41}" type="parTrans" cxnId="{211A7B7C-D786-4BD9-802B-5AA065817C10}">
      <dgm:prSet/>
      <dgm:spPr/>
      <dgm:t>
        <a:bodyPr/>
        <a:lstStyle/>
        <a:p>
          <a:endParaRPr lang="fr-FR"/>
        </a:p>
      </dgm:t>
    </dgm:pt>
    <dgm:pt modelId="{B4073F96-F147-420B-9549-D49A191E01A4}" type="sibTrans" cxnId="{211A7B7C-D786-4BD9-802B-5AA065817C10}">
      <dgm:prSet/>
      <dgm:spPr/>
      <dgm:t>
        <a:bodyPr/>
        <a:lstStyle/>
        <a:p>
          <a:endParaRPr lang="fr-FR"/>
        </a:p>
      </dgm:t>
    </dgm:pt>
    <dgm:pt modelId="{8ABFFD6E-9E0E-44D2-926F-2927BFC0A982}">
      <dgm:prSet phldrT="[Texte]"/>
      <dgm:spPr/>
      <dgm:t>
        <a:bodyPr/>
        <a:lstStyle/>
        <a:p>
          <a:r>
            <a:rPr lang="fr-FR" dirty="0"/>
            <a:t>La technologie est un outil de détente qui suscite la curiosité. C'est un gadget exploré plus qu'utilisé, son usage ne répond à aucune stratégie, l'attitude est positive mais infidèle.. </a:t>
          </a:r>
        </a:p>
      </dgm:t>
    </dgm:pt>
    <dgm:pt modelId="{210726F7-F78C-4365-B9E5-2DB62C14F16B}" type="parTrans" cxnId="{E270C79E-CB0C-4065-B5EE-D975D542B018}">
      <dgm:prSet/>
      <dgm:spPr/>
      <dgm:t>
        <a:bodyPr/>
        <a:lstStyle/>
        <a:p>
          <a:endParaRPr lang="fr-FR"/>
        </a:p>
      </dgm:t>
    </dgm:pt>
    <dgm:pt modelId="{1F3EA42C-DB01-4883-B411-93C8CBCEBD4E}" type="sibTrans" cxnId="{E270C79E-CB0C-4065-B5EE-D975D542B018}">
      <dgm:prSet/>
      <dgm:spPr/>
      <dgm:t>
        <a:bodyPr/>
        <a:lstStyle/>
        <a:p>
          <a:endParaRPr lang="fr-FR"/>
        </a:p>
      </dgm:t>
    </dgm:pt>
    <dgm:pt modelId="{2EA5859E-B917-4E6D-86B2-C52463797CBA}" type="pres">
      <dgm:prSet presAssocID="{B6129137-1347-4185-A24D-AE20640FB80E}" presName="linear" presStyleCnt="0">
        <dgm:presLayoutVars>
          <dgm:dir/>
          <dgm:animLvl val="lvl"/>
          <dgm:resizeHandles val="exact"/>
        </dgm:presLayoutVars>
      </dgm:prSet>
      <dgm:spPr/>
    </dgm:pt>
    <dgm:pt modelId="{699F425C-F9B6-4B52-AAF1-7A3E4AEA0CFE}" type="pres">
      <dgm:prSet presAssocID="{E6451137-3FF3-4FE4-AB61-DD84C08F799B}" presName="parentLin" presStyleCnt="0"/>
      <dgm:spPr/>
    </dgm:pt>
    <dgm:pt modelId="{A19B3A22-5807-4748-BBF7-FD6458E9B615}" type="pres">
      <dgm:prSet presAssocID="{E6451137-3FF3-4FE4-AB61-DD84C08F799B}" presName="parentLeftMargin" presStyleLbl="node1" presStyleIdx="0" presStyleCnt="5"/>
      <dgm:spPr/>
    </dgm:pt>
    <dgm:pt modelId="{97E5121A-89FE-42AB-B6F7-8F1073B279AF}" type="pres">
      <dgm:prSet presAssocID="{E6451137-3FF3-4FE4-AB61-DD84C08F799B}" presName="parentText" presStyleLbl="node1" presStyleIdx="0" presStyleCnt="5">
        <dgm:presLayoutVars>
          <dgm:chMax val="0"/>
          <dgm:bulletEnabled val="1"/>
        </dgm:presLayoutVars>
      </dgm:prSet>
      <dgm:spPr/>
    </dgm:pt>
    <dgm:pt modelId="{8D667CCB-E0FE-44B8-B637-DD4575BEA5AE}" type="pres">
      <dgm:prSet presAssocID="{E6451137-3FF3-4FE4-AB61-DD84C08F799B}" presName="negativeSpace" presStyleCnt="0"/>
      <dgm:spPr/>
    </dgm:pt>
    <dgm:pt modelId="{848D0E61-0B52-4EC8-BB0E-A44D3F562BA1}" type="pres">
      <dgm:prSet presAssocID="{E6451137-3FF3-4FE4-AB61-DD84C08F799B}" presName="childText" presStyleLbl="conFgAcc1" presStyleIdx="0" presStyleCnt="5">
        <dgm:presLayoutVars>
          <dgm:bulletEnabled val="1"/>
        </dgm:presLayoutVars>
      </dgm:prSet>
      <dgm:spPr/>
    </dgm:pt>
    <dgm:pt modelId="{2D8D7041-906A-4CB8-ACDA-20CB7282055F}" type="pres">
      <dgm:prSet presAssocID="{AE834155-704D-4918-85EA-7DC9CBBDBC3F}" presName="spaceBetweenRectangles" presStyleCnt="0"/>
      <dgm:spPr/>
    </dgm:pt>
    <dgm:pt modelId="{C1B68131-E4E8-46D7-B0AC-DA6B3A34E3AE}" type="pres">
      <dgm:prSet presAssocID="{7A78CBD6-76D0-48C9-B925-F843B8D10DF7}" presName="parentLin" presStyleCnt="0"/>
      <dgm:spPr/>
    </dgm:pt>
    <dgm:pt modelId="{3249B08A-83BA-49A6-A372-82B57CAB7EE0}" type="pres">
      <dgm:prSet presAssocID="{7A78CBD6-76D0-48C9-B925-F843B8D10DF7}" presName="parentLeftMargin" presStyleLbl="node1" presStyleIdx="0" presStyleCnt="5"/>
      <dgm:spPr/>
    </dgm:pt>
    <dgm:pt modelId="{F51AD7DA-3DC5-476E-B1AC-01B309145C08}" type="pres">
      <dgm:prSet presAssocID="{7A78CBD6-76D0-48C9-B925-F843B8D10DF7}" presName="parentText" presStyleLbl="node1" presStyleIdx="1" presStyleCnt="5">
        <dgm:presLayoutVars>
          <dgm:chMax val="0"/>
          <dgm:bulletEnabled val="1"/>
        </dgm:presLayoutVars>
      </dgm:prSet>
      <dgm:spPr/>
    </dgm:pt>
    <dgm:pt modelId="{AD510A7D-2755-4198-B9F7-79B588272B38}" type="pres">
      <dgm:prSet presAssocID="{7A78CBD6-76D0-48C9-B925-F843B8D10DF7}" presName="negativeSpace" presStyleCnt="0"/>
      <dgm:spPr/>
    </dgm:pt>
    <dgm:pt modelId="{793B9693-EA62-4972-B28B-5B7F0BB1754C}" type="pres">
      <dgm:prSet presAssocID="{7A78CBD6-76D0-48C9-B925-F843B8D10DF7}" presName="childText" presStyleLbl="conFgAcc1" presStyleIdx="1" presStyleCnt="5">
        <dgm:presLayoutVars>
          <dgm:bulletEnabled val="1"/>
        </dgm:presLayoutVars>
      </dgm:prSet>
      <dgm:spPr/>
    </dgm:pt>
    <dgm:pt modelId="{0C92ECA7-D231-4CC7-A678-D130036E8A48}" type="pres">
      <dgm:prSet presAssocID="{AC7C312B-B477-430F-BD41-FDB2074106A7}" presName="spaceBetweenRectangles" presStyleCnt="0"/>
      <dgm:spPr/>
    </dgm:pt>
    <dgm:pt modelId="{D30EC00A-1D13-4766-86D4-14DCE6FE3179}" type="pres">
      <dgm:prSet presAssocID="{92363298-94B4-4D73-99D2-577D8690C863}" presName="parentLin" presStyleCnt="0"/>
      <dgm:spPr/>
    </dgm:pt>
    <dgm:pt modelId="{98924BD1-B904-4073-BE06-B96FEB96AA31}" type="pres">
      <dgm:prSet presAssocID="{92363298-94B4-4D73-99D2-577D8690C863}" presName="parentLeftMargin" presStyleLbl="node1" presStyleIdx="1" presStyleCnt="5"/>
      <dgm:spPr/>
    </dgm:pt>
    <dgm:pt modelId="{0300CE3B-B5CC-463E-9B4D-51CCD3DD8C16}" type="pres">
      <dgm:prSet presAssocID="{92363298-94B4-4D73-99D2-577D8690C863}" presName="parentText" presStyleLbl="node1" presStyleIdx="2" presStyleCnt="5">
        <dgm:presLayoutVars>
          <dgm:chMax val="0"/>
          <dgm:bulletEnabled val="1"/>
        </dgm:presLayoutVars>
      </dgm:prSet>
      <dgm:spPr/>
    </dgm:pt>
    <dgm:pt modelId="{A9A04941-A507-4CFB-B1ED-8E290B170E93}" type="pres">
      <dgm:prSet presAssocID="{92363298-94B4-4D73-99D2-577D8690C863}" presName="negativeSpace" presStyleCnt="0"/>
      <dgm:spPr/>
    </dgm:pt>
    <dgm:pt modelId="{B860C4CD-E176-48D2-B29F-F18766E8167B}" type="pres">
      <dgm:prSet presAssocID="{92363298-94B4-4D73-99D2-577D8690C863}" presName="childText" presStyleLbl="conFgAcc1" presStyleIdx="2" presStyleCnt="5">
        <dgm:presLayoutVars>
          <dgm:bulletEnabled val="1"/>
        </dgm:presLayoutVars>
      </dgm:prSet>
      <dgm:spPr/>
    </dgm:pt>
    <dgm:pt modelId="{F1F44D13-43A2-45AD-8D96-8F66DF55548D}" type="pres">
      <dgm:prSet presAssocID="{86AE1DBA-FCED-4A90-99D7-E05CF007F7C3}" presName="spaceBetweenRectangles" presStyleCnt="0"/>
      <dgm:spPr/>
    </dgm:pt>
    <dgm:pt modelId="{58EEB5C9-3FE5-42E7-9CD3-DFF429A2F7F9}" type="pres">
      <dgm:prSet presAssocID="{2C0A0773-3853-4EB3-B41A-B08B19F135B6}" presName="parentLin" presStyleCnt="0"/>
      <dgm:spPr/>
    </dgm:pt>
    <dgm:pt modelId="{A4D3A4E9-CCD4-43E0-B49A-77F781F02124}" type="pres">
      <dgm:prSet presAssocID="{2C0A0773-3853-4EB3-B41A-B08B19F135B6}" presName="parentLeftMargin" presStyleLbl="node1" presStyleIdx="2" presStyleCnt="5"/>
      <dgm:spPr/>
    </dgm:pt>
    <dgm:pt modelId="{6177DB47-1F53-4097-933A-C304B80188F5}" type="pres">
      <dgm:prSet presAssocID="{2C0A0773-3853-4EB3-B41A-B08B19F135B6}" presName="parentText" presStyleLbl="node1" presStyleIdx="3" presStyleCnt="5">
        <dgm:presLayoutVars>
          <dgm:chMax val="0"/>
          <dgm:bulletEnabled val="1"/>
        </dgm:presLayoutVars>
      </dgm:prSet>
      <dgm:spPr/>
    </dgm:pt>
    <dgm:pt modelId="{626CC8FB-D82C-4A2C-B0C3-F78F8F93E934}" type="pres">
      <dgm:prSet presAssocID="{2C0A0773-3853-4EB3-B41A-B08B19F135B6}" presName="negativeSpace" presStyleCnt="0"/>
      <dgm:spPr/>
    </dgm:pt>
    <dgm:pt modelId="{D0B69E76-3E60-4434-AF9D-72B0967E5B22}" type="pres">
      <dgm:prSet presAssocID="{2C0A0773-3853-4EB3-B41A-B08B19F135B6}" presName="childText" presStyleLbl="conFgAcc1" presStyleIdx="3" presStyleCnt="5" custLinFactNeighborX="-8563" custLinFactNeighborY="78395">
        <dgm:presLayoutVars>
          <dgm:bulletEnabled val="1"/>
        </dgm:presLayoutVars>
      </dgm:prSet>
      <dgm:spPr/>
    </dgm:pt>
    <dgm:pt modelId="{C0255537-932A-47E9-830E-483270DB28A3}" type="pres">
      <dgm:prSet presAssocID="{E6467FE2-2356-479A-8F04-03587DC7A6A4}" presName="spaceBetweenRectangles" presStyleCnt="0"/>
      <dgm:spPr/>
    </dgm:pt>
    <dgm:pt modelId="{FF0EE44F-577E-48F3-854E-914327A86197}" type="pres">
      <dgm:prSet presAssocID="{6BB7A06C-6DC9-43D3-AF7E-DA8BAC6C8264}" presName="parentLin" presStyleCnt="0"/>
      <dgm:spPr/>
    </dgm:pt>
    <dgm:pt modelId="{DB6EA66F-9BB0-4F28-8794-CF3CA6335A09}" type="pres">
      <dgm:prSet presAssocID="{6BB7A06C-6DC9-43D3-AF7E-DA8BAC6C8264}" presName="parentLeftMargin" presStyleLbl="node1" presStyleIdx="3" presStyleCnt="5"/>
      <dgm:spPr/>
    </dgm:pt>
    <dgm:pt modelId="{C4996C67-CB4D-4C32-9010-F94748483208}" type="pres">
      <dgm:prSet presAssocID="{6BB7A06C-6DC9-43D3-AF7E-DA8BAC6C8264}" presName="parentText" presStyleLbl="node1" presStyleIdx="4" presStyleCnt="5">
        <dgm:presLayoutVars>
          <dgm:chMax val="0"/>
          <dgm:bulletEnabled val="1"/>
        </dgm:presLayoutVars>
      </dgm:prSet>
      <dgm:spPr/>
    </dgm:pt>
    <dgm:pt modelId="{3A07B1A2-17CE-453F-BAED-BBA55603B203}" type="pres">
      <dgm:prSet presAssocID="{6BB7A06C-6DC9-43D3-AF7E-DA8BAC6C8264}" presName="negativeSpace" presStyleCnt="0"/>
      <dgm:spPr/>
    </dgm:pt>
    <dgm:pt modelId="{A2DF62F4-FB78-415C-8590-2C53830ED112}" type="pres">
      <dgm:prSet presAssocID="{6BB7A06C-6DC9-43D3-AF7E-DA8BAC6C8264}" presName="childText" presStyleLbl="conFgAcc1" presStyleIdx="4" presStyleCnt="5">
        <dgm:presLayoutVars>
          <dgm:bulletEnabled val="1"/>
        </dgm:presLayoutVars>
      </dgm:prSet>
      <dgm:spPr/>
    </dgm:pt>
  </dgm:ptLst>
  <dgm:cxnLst>
    <dgm:cxn modelId="{CDD5F201-9BD0-486C-A67A-5B34D9341318}" type="presOf" srcId="{4F969B23-03E5-4E8E-96A6-75E59CE5438C}" destId="{848D0E61-0B52-4EC8-BB0E-A44D3F562BA1}" srcOrd="0" destOrd="0" presId="urn:microsoft.com/office/officeart/2005/8/layout/list1"/>
    <dgm:cxn modelId="{2D349C15-C08B-44D4-ACED-9A95AEF42C4F}" type="presOf" srcId="{92363298-94B4-4D73-99D2-577D8690C863}" destId="{0300CE3B-B5CC-463E-9B4D-51CCD3DD8C16}" srcOrd="1" destOrd="0" presId="urn:microsoft.com/office/officeart/2005/8/layout/list1"/>
    <dgm:cxn modelId="{05E5892D-D73A-49A1-973F-994ED62DF96C}" type="presOf" srcId="{E6451137-3FF3-4FE4-AB61-DD84C08F799B}" destId="{97E5121A-89FE-42AB-B6F7-8F1073B279AF}" srcOrd="1" destOrd="0" presId="urn:microsoft.com/office/officeart/2005/8/layout/list1"/>
    <dgm:cxn modelId="{C45AC22E-3EAE-4ADF-9B2B-A86233DE9575}" type="presOf" srcId="{92363298-94B4-4D73-99D2-577D8690C863}" destId="{98924BD1-B904-4073-BE06-B96FEB96AA31}" srcOrd="0" destOrd="0" presId="urn:microsoft.com/office/officeart/2005/8/layout/list1"/>
    <dgm:cxn modelId="{C0FD9130-7E68-4196-964E-77081A48ACB2}" type="presOf" srcId="{7A78CBD6-76D0-48C9-B925-F843B8D10DF7}" destId="{3249B08A-83BA-49A6-A372-82B57CAB7EE0}" srcOrd="0" destOrd="0" presId="urn:microsoft.com/office/officeart/2005/8/layout/list1"/>
    <dgm:cxn modelId="{906E8132-FF46-46E8-B9B1-979909D8C4FE}" srcId="{92363298-94B4-4D73-99D2-577D8690C863}" destId="{02E5A2C6-065A-4B1D-8073-A99DD293830B}" srcOrd="0" destOrd="0" parTransId="{A4E8FC96-234E-4405-BA71-4ED9D48F8330}" sibTransId="{A2DE48DD-E0A0-4058-BBB3-EB55ADABF957}"/>
    <dgm:cxn modelId="{1449C06C-5AC2-4A87-B927-828CB8C3328E}" type="presOf" srcId="{2C0A0773-3853-4EB3-B41A-B08B19F135B6}" destId="{6177DB47-1F53-4097-933A-C304B80188F5}" srcOrd="1" destOrd="0" presId="urn:microsoft.com/office/officeart/2005/8/layout/list1"/>
    <dgm:cxn modelId="{4E94A66E-41F7-48F0-BF50-079078F72D21}" type="presOf" srcId="{6BB7A06C-6DC9-43D3-AF7E-DA8BAC6C8264}" destId="{DB6EA66F-9BB0-4F28-8794-CF3CA6335A09}" srcOrd="0" destOrd="0" presId="urn:microsoft.com/office/officeart/2005/8/layout/list1"/>
    <dgm:cxn modelId="{FDC71357-043C-48EB-A88C-A83AD6C1E7B4}" type="presOf" srcId="{7A78CBD6-76D0-48C9-B925-F843B8D10DF7}" destId="{F51AD7DA-3DC5-476E-B1AC-01B309145C08}" srcOrd="1" destOrd="0" presId="urn:microsoft.com/office/officeart/2005/8/layout/list1"/>
    <dgm:cxn modelId="{C7E6DA7A-E151-48D6-BD68-A8536013A52F}" srcId="{E6451137-3FF3-4FE4-AB61-DD84C08F799B}" destId="{4F969B23-03E5-4E8E-96A6-75E59CE5438C}" srcOrd="0" destOrd="0" parTransId="{7422AE30-3A96-47F5-8833-87012F0EC84F}" sibTransId="{9B6CA7D4-D8D0-48D3-9120-38ABE3A1F253}"/>
    <dgm:cxn modelId="{211A7B7C-D786-4BD9-802B-5AA065817C10}" srcId="{2C0A0773-3853-4EB3-B41A-B08B19F135B6}" destId="{C7D8313C-39D2-4044-8059-DC66EA16E892}" srcOrd="0" destOrd="0" parTransId="{39507FFA-4105-4B1E-A9D0-9EC886391F41}" sibTransId="{B4073F96-F147-420B-9549-D49A191E01A4}"/>
    <dgm:cxn modelId="{2224CA8E-D9F4-49FB-A3D1-54D0C054F004}" srcId="{B6129137-1347-4185-A24D-AE20640FB80E}" destId="{6BB7A06C-6DC9-43D3-AF7E-DA8BAC6C8264}" srcOrd="4" destOrd="0" parTransId="{8FD54325-42B7-4130-B1C9-A6EB619D9D75}" sibTransId="{B03D7B9E-ABBC-429B-8E80-BD9D3725A5E7}"/>
    <dgm:cxn modelId="{58E10E91-DA79-4E6C-87CB-07524B693A2C}" type="presOf" srcId="{8ABFFD6E-9E0E-44D2-926F-2927BFC0A982}" destId="{A2DF62F4-FB78-415C-8590-2C53830ED112}" srcOrd="0" destOrd="0" presId="urn:microsoft.com/office/officeart/2005/8/layout/list1"/>
    <dgm:cxn modelId="{E270C79E-CB0C-4065-B5EE-D975D542B018}" srcId="{6BB7A06C-6DC9-43D3-AF7E-DA8BAC6C8264}" destId="{8ABFFD6E-9E0E-44D2-926F-2927BFC0A982}" srcOrd="0" destOrd="0" parTransId="{210726F7-F78C-4365-B9E5-2DB62C14F16B}" sibTransId="{1F3EA42C-DB01-4883-B411-93C8CBCEBD4E}"/>
    <dgm:cxn modelId="{317F8BAE-041A-428E-94C6-7F9355A0CEB7}" type="presOf" srcId="{02E5A2C6-065A-4B1D-8073-A99DD293830B}" destId="{B860C4CD-E176-48D2-B29F-F18766E8167B}" srcOrd="0" destOrd="0" presId="urn:microsoft.com/office/officeart/2005/8/layout/list1"/>
    <dgm:cxn modelId="{7498EDB4-E168-432E-87D7-D5437250D04D}" type="presOf" srcId="{C7D8313C-39D2-4044-8059-DC66EA16E892}" destId="{D0B69E76-3E60-4434-AF9D-72B0967E5B22}" srcOrd="0" destOrd="0" presId="urn:microsoft.com/office/officeart/2005/8/layout/list1"/>
    <dgm:cxn modelId="{2F7B1DBC-5B35-4766-912C-CD180FECE2A5}" srcId="{B6129137-1347-4185-A24D-AE20640FB80E}" destId="{92363298-94B4-4D73-99D2-577D8690C863}" srcOrd="2" destOrd="0" parTransId="{0892647A-6F7D-4E88-81D0-5808E5A617BE}" sibTransId="{86AE1DBA-FCED-4A90-99D7-E05CF007F7C3}"/>
    <dgm:cxn modelId="{75C5C6BC-1E26-4450-A81E-906EC12730F1}" type="presOf" srcId="{2C0A0773-3853-4EB3-B41A-B08B19F135B6}" destId="{A4D3A4E9-CCD4-43E0-B49A-77F781F02124}" srcOrd="0" destOrd="0" presId="urn:microsoft.com/office/officeart/2005/8/layout/list1"/>
    <dgm:cxn modelId="{112A90C0-B791-4B00-8810-5F845D6A1014}" type="presOf" srcId="{B6129137-1347-4185-A24D-AE20640FB80E}" destId="{2EA5859E-B917-4E6D-86B2-C52463797CBA}" srcOrd="0" destOrd="0" presId="urn:microsoft.com/office/officeart/2005/8/layout/list1"/>
    <dgm:cxn modelId="{31B7ECC0-0D69-44F9-807F-DC4767D34133}" type="presOf" srcId="{E6451137-3FF3-4FE4-AB61-DD84C08F799B}" destId="{A19B3A22-5807-4748-BBF7-FD6458E9B615}" srcOrd="0" destOrd="0" presId="urn:microsoft.com/office/officeart/2005/8/layout/list1"/>
    <dgm:cxn modelId="{6410FDCE-46C3-4CC4-856C-FA06CBA091CE}" srcId="{B6129137-1347-4185-A24D-AE20640FB80E}" destId="{E6451137-3FF3-4FE4-AB61-DD84C08F799B}" srcOrd="0" destOrd="0" parTransId="{1408502E-8F6F-423E-83A2-DB65C8E95BE0}" sibTransId="{AE834155-704D-4918-85EA-7DC9CBBDBC3F}"/>
    <dgm:cxn modelId="{2EA960D0-FFB0-44E5-9867-89A7CED20644}" srcId="{B6129137-1347-4185-A24D-AE20640FB80E}" destId="{7A78CBD6-76D0-48C9-B925-F843B8D10DF7}" srcOrd="1" destOrd="0" parTransId="{1A931D75-6FF0-4EA7-A398-9B087711A47D}" sibTransId="{AC7C312B-B477-430F-BD41-FDB2074106A7}"/>
    <dgm:cxn modelId="{D5FB2BE2-47ED-40D0-9552-49140E38BF6A}" type="presOf" srcId="{8D992E65-2D28-4F5E-A541-AA1DE7AAE439}" destId="{793B9693-EA62-4972-B28B-5B7F0BB1754C}" srcOrd="0" destOrd="0" presId="urn:microsoft.com/office/officeart/2005/8/layout/list1"/>
    <dgm:cxn modelId="{DB1A9EE3-CEDC-499A-B728-812A8ECB12A6}" srcId="{7A78CBD6-76D0-48C9-B925-F843B8D10DF7}" destId="{8D992E65-2D28-4F5E-A541-AA1DE7AAE439}" srcOrd="0" destOrd="0" parTransId="{F2EEDC59-E3E4-4C8A-8F07-C9AD8EE02352}" sibTransId="{9F6602A7-BF6C-4F1F-8366-F50DC34D23B5}"/>
    <dgm:cxn modelId="{85938AE4-AC1F-44DE-AFCB-8F8D5E4444FD}" srcId="{B6129137-1347-4185-A24D-AE20640FB80E}" destId="{2C0A0773-3853-4EB3-B41A-B08B19F135B6}" srcOrd="3" destOrd="0" parTransId="{909B3852-2FA4-4778-ADE3-0EF3D3C5CC6E}" sibTransId="{E6467FE2-2356-479A-8F04-03587DC7A6A4}"/>
    <dgm:cxn modelId="{0F178CFF-9D39-414D-A3D7-954A0B6451F6}" type="presOf" srcId="{6BB7A06C-6DC9-43D3-AF7E-DA8BAC6C8264}" destId="{C4996C67-CB4D-4C32-9010-F94748483208}" srcOrd="1" destOrd="0" presId="urn:microsoft.com/office/officeart/2005/8/layout/list1"/>
    <dgm:cxn modelId="{0E35D6DF-A5E0-49C4-98A5-C4471A9EC48B}" type="presParOf" srcId="{2EA5859E-B917-4E6D-86B2-C52463797CBA}" destId="{699F425C-F9B6-4B52-AAF1-7A3E4AEA0CFE}" srcOrd="0" destOrd="0" presId="urn:microsoft.com/office/officeart/2005/8/layout/list1"/>
    <dgm:cxn modelId="{B6587B13-BAF5-4715-9056-829EE1CAAE5D}" type="presParOf" srcId="{699F425C-F9B6-4B52-AAF1-7A3E4AEA0CFE}" destId="{A19B3A22-5807-4748-BBF7-FD6458E9B615}" srcOrd="0" destOrd="0" presId="urn:microsoft.com/office/officeart/2005/8/layout/list1"/>
    <dgm:cxn modelId="{E3662D26-78B0-4511-94D3-FEDA8DC0E9DD}" type="presParOf" srcId="{699F425C-F9B6-4B52-AAF1-7A3E4AEA0CFE}" destId="{97E5121A-89FE-42AB-B6F7-8F1073B279AF}" srcOrd="1" destOrd="0" presId="urn:microsoft.com/office/officeart/2005/8/layout/list1"/>
    <dgm:cxn modelId="{ED4B3293-92E2-47F3-9119-E5A9467B9F65}" type="presParOf" srcId="{2EA5859E-B917-4E6D-86B2-C52463797CBA}" destId="{8D667CCB-E0FE-44B8-B637-DD4575BEA5AE}" srcOrd="1" destOrd="0" presId="urn:microsoft.com/office/officeart/2005/8/layout/list1"/>
    <dgm:cxn modelId="{91B14920-17F2-41FB-AF02-16747D3A8056}" type="presParOf" srcId="{2EA5859E-B917-4E6D-86B2-C52463797CBA}" destId="{848D0E61-0B52-4EC8-BB0E-A44D3F562BA1}" srcOrd="2" destOrd="0" presId="urn:microsoft.com/office/officeart/2005/8/layout/list1"/>
    <dgm:cxn modelId="{FA09A24A-1679-457C-8298-6771A91E2ABE}" type="presParOf" srcId="{2EA5859E-B917-4E6D-86B2-C52463797CBA}" destId="{2D8D7041-906A-4CB8-ACDA-20CB7282055F}" srcOrd="3" destOrd="0" presId="urn:microsoft.com/office/officeart/2005/8/layout/list1"/>
    <dgm:cxn modelId="{28625CAA-398D-4111-811B-000788EFB895}" type="presParOf" srcId="{2EA5859E-B917-4E6D-86B2-C52463797CBA}" destId="{C1B68131-E4E8-46D7-B0AC-DA6B3A34E3AE}" srcOrd="4" destOrd="0" presId="urn:microsoft.com/office/officeart/2005/8/layout/list1"/>
    <dgm:cxn modelId="{3E41B9BE-486F-4028-B27B-E0043CDE797B}" type="presParOf" srcId="{C1B68131-E4E8-46D7-B0AC-DA6B3A34E3AE}" destId="{3249B08A-83BA-49A6-A372-82B57CAB7EE0}" srcOrd="0" destOrd="0" presId="urn:microsoft.com/office/officeart/2005/8/layout/list1"/>
    <dgm:cxn modelId="{D6A68998-FEE4-4C55-9C75-3A657CC02FB6}" type="presParOf" srcId="{C1B68131-E4E8-46D7-B0AC-DA6B3A34E3AE}" destId="{F51AD7DA-3DC5-476E-B1AC-01B309145C08}" srcOrd="1" destOrd="0" presId="urn:microsoft.com/office/officeart/2005/8/layout/list1"/>
    <dgm:cxn modelId="{FF90114A-D288-4BF7-A378-C95A9D85F0BB}" type="presParOf" srcId="{2EA5859E-B917-4E6D-86B2-C52463797CBA}" destId="{AD510A7D-2755-4198-B9F7-79B588272B38}" srcOrd="5" destOrd="0" presId="urn:microsoft.com/office/officeart/2005/8/layout/list1"/>
    <dgm:cxn modelId="{55ABCD5D-58DD-4E72-A206-FD31A6F220D8}" type="presParOf" srcId="{2EA5859E-B917-4E6D-86B2-C52463797CBA}" destId="{793B9693-EA62-4972-B28B-5B7F0BB1754C}" srcOrd="6" destOrd="0" presId="urn:microsoft.com/office/officeart/2005/8/layout/list1"/>
    <dgm:cxn modelId="{86E1F647-EF55-4E54-9EBF-8A5A46D4E6ED}" type="presParOf" srcId="{2EA5859E-B917-4E6D-86B2-C52463797CBA}" destId="{0C92ECA7-D231-4CC7-A678-D130036E8A48}" srcOrd="7" destOrd="0" presId="urn:microsoft.com/office/officeart/2005/8/layout/list1"/>
    <dgm:cxn modelId="{3326C26E-86F9-4490-91EB-58898B0A0357}" type="presParOf" srcId="{2EA5859E-B917-4E6D-86B2-C52463797CBA}" destId="{D30EC00A-1D13-4766-86D4-14DCE6FE3179}" srcOrd="8" destOrd="0" presId="urn:microsoft.com/office/officeart/2005/8/layout/list1"/>
    <dgm:cxn modelId="{1A57E8AC-AF18-4E92-91F3-CE3A0DD281FE}" type="presParOf" srcId="{D30EC00A-1D13-4766-86D4-14DCE6FE3179}" destId="{98924BD1-B904-4073-BE06-B96FEB96AA31}" srcOrd="0" destOrd="0" presId="urn:microsoft.com/office/officeart/2005/8/layout/list1"/>
    <dgm:cxn modelId="{97EB9C0E-7370-4593-9D3E-1998F2E48674}" type="presParOf" srcId="{D30EC00A-1D13-4766-86D4-14DCE6FE3179}" destId="{0300CE3B-B5CC-463E-9B4D-51CCD3DD8C16}" srcOrd="1" destOrd="0" presId="urn:microsoft.com/office/officeart/2005/8/layout/list1"/>
    <dgm:cxn modelId="{C1973028-5705-4548-AFE9-DD67BB581F59}" type="presParOf" srcId="{2EA5859E-B917-4E6D-86B2-C52463797CBA}" destId="{A9A04941-A507-4CFB-B1ED-8E290B170E93}" srcOrd="9" destOrd="0" presId="urn:microsoft.com/office/officeart/2005/8/layout/list1"/>
    <dgm:cxn modelId="{56893623-5695-46C2-8FA8-A5385EC829F9}" type="presParOf" srcId="{2EA5859E-B917-4E6D-86B2-C52463797CBA}" destId="{B860C4CD-E176-48D2-B29F-F18766E8167B}" srcOrd="10" destOrd="0" presId="urn:microsoft.com/office/officeart/2005/8/layout/list1"/>
    <dgm:cxn modelId="{FC5AE9A3-27F9-453B-A094-D5A17864AEEB}" type="presParOf" srcId="{2EA5859E-B917-4E6D-86B2-C52463797CBA}" destId="{F1F44D13-43A2-45AD-8D96-8F66DF55548D}" srcOrd="11" destOrd="0" presId="urn:microsoft.com/office/officeart/2005/8/layout/list1"/>
    <dgm:cxn modelId="{63563C3F-FB6A-4FB3-9E11-28BB5B8FF122}" type="presParOf" srcId="{2EA5859E-B917-4E6D-86B2-C52463797CBA}" destId="{58EEB5C9-3FE5-42E7-9CD3-DFF429A2F7F9}" srcOrd="12" destOrd="0" presId="urn:microsoft.com/office/officeart/2005/8/layout/list1"/>
    <dgm:cxn modelId="{97EB9C76-B2BD-4057-BC1D-72D48FF9606C}" type="presParOf" srcId="{58EEB5C9-3FE5-42E7-9CD3-DFF429A2F7F9}" destId="{A4D3A4E9-CCD4-43E0-B49A-77F781F02124}" srcOrd="0" destOrd="0" presId="urn:microsoft.com/office/officeart/2005/8/layout/list1"/>
    <dgm:cxn modelId="{B4BF46B2-42F9-4212-9796-4D72C1C27F81}" type="presParOf" srcId="{58EEB5C9-3FE5-42E7-9CD3-DFF429A2F7F9}" destId="{6177DB47-1F53-4097-933A-C304B80188F5}" srcOrd="1" destOrd="0" presId="urn:microsoft.com/office/officeart/2005/8/layout/list1"/>
    <dgm:cxn modelId="{48185CA2-04CE-461D-9DEE-C67FA56423F2}" type="presParOf" srcId="{2EA5859E-B917-4E6D-86B2-C52463797CBA}" destId="{626CC8FB-D82C-4A2C-B0C3-F78F8F93E934}" srcOrd="13" destOrd="0" presId="urn:microsoft.com/office/officeart/2005/8/layout/list1"/>
    <dgm:cxn modelId="{5A183253-3494-4A09-84A8-121B2A78E661}" type="presParOf" srcId="{2EA5859E-B917-4E6D-86B2-C52463797CBA}" destId="{D0B69E76-3E60-4434-AF9D-72B0967E5B22}" srcOrd="14" destOrd="0" presId="urn:microsoft.com/office/officeart/2005/8/layout/list1"/>
    <dgm:cxn modelId="{50957CC1-77E1-43C3-8794-03BDA619E93D}" type="presParOf" srcId="{2EA5859E-B917-4E6D-86B2-C52463797CBA}" destId="{C0255537-932A-47E9-830E-483270DB28A3}" srcOrd="15" destOrd="0" presId="urn:microsoft.com/office/officeart/2005/8/layout/list1"/>
    <dgm:cxn modelId="{0ACF5A0C-D7FC-4770-A1E6-836DEABD2B40}" type="presParOf" srcId="{2EA5859E-B917-4E6D-86B2-C52463797CBA}" destId="{FF0EE44F-577E-48F3-854E-914327A86197}" srcOrd="16" destOrd="0" presId="urn:microsoft.com/office/officeart/2005/8/layout/list1"/>
    <dgm:cxn modelId="{19914EE7-5732-41D0-8A8A-9D7F0F25CC85}" type="presParOf" srcId="{FF0EE44F-577E-48F3-854E-914327A86197}" destId="{DB6EA66F-9BB0-4F28-8794-CF3CA6335A09}" srcOrd="0" destOrd="0" presId="urn:microsoft.com/office/officeart/2005/8/layout/list1"/>
    <dgm:cxn modelId="{1CF572B3-7A33-464E-9B6B-50BBB42B1366}" type="presParOf" srcId="{FF0EE44F-577E-48F3-854E-914327A86197}" destId="{C4996C67-CB4D-4C32-9010-F94748483208}" srcOrd="1" destOrd="0" presId="urn:microsoft.com/office/officeart/2005/8/layout/list1"/>
    <dgm:cxn modelId="{F60AA4BB-C974-4A37-A20C-731C3B7A4EB8}" type="presParOf" srcId="{2EA5859E-B917-4E6D-86B2-C52463797CBA}" destId="{3A07B1A2-17CE-453F-BAED-BBA55603B203}" srcOrd="17" destOrd="0" presId="urn:microsoft.com/office/officeart/2005/8/layout/list1"/>
    <dgm:cxn modelId="{809349FC-4F50-493E-B172-D58C662F2A6E}" type="presParOf" srcId="{2EA5859E-B917-4E6D-86B2-C52463797CBA}" destId="{A2DF62F4-FB78-415C-8590-2C53830ED1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4C1CC-94D4-44C5-8919-696A35A5E042}" type="doc">
      <dgm:prSet loTypeId="urn:microsoft.com/office/officeart/2005/8/layout/chevron1" loCatId="process" qsTypeId="urn:microsoft.com/office/officeart/2005/8/quickstyle/simple3" qsCatId="simple" csTypeId="urn:microsoft.com/office/officeart/2005/8/colors/accent3_1" csCatId="accent3" phldr="1"/>
      <dgm:spPr/>
    </dgm:pt>
    <dgm:pt modelId="{4A74BFEC-377D-4025-A4EE-9466B7014E82}">
      <dgm:prSet phldrT="[Texte]"/>
      <dgm:spPr/>
      <dgm:t>
        <a:bodyPr/>
        <a:lstStyle/>
        <a:p>
          <a:r>
            <a:rPr lang="fr-FR" dirty="0"/>
            <a:t>Mécanographie</a:t>
          </a:r>
        </a:p>
      </dgm:t>
    </dgm:pt>
    <dgm:pt modelId="{836759A2-A757-485E-9E6B-9D2A7C0FA143}" type="parTrans" cxnId="{6C95248B-7E4D-435F-A2EF-4C835931A68C}">
      <dgm:prSet/>
      <dgm:spPr/>
      <dgm:t>
        <a:bodyPr/>
        <a:lstStyle/>
        <a:p>
          <a:endParaRPr lang="fr-FR"/>
        </a:p>
      </dgm:t>
    </dgm:pt>
    <dgm:pt modelId="{2CCEDBF0-3FD7-4A4D-85EA-B999C7D363F8}" type="sibTrans" cxnId="{6C95248B-7E4D-435F-A2EF-4C835931A68C}">
      <dgm:prSet/>
      <dgm:spPr/>
      <dgm:t>
        <a:bodyPr/>
        <a:lstStyle/>
        <a:p>
          <a:endParaRPr lang="fr-FR"/>
        </a:p>
      </dgm:t>
    </dgm:pt>
    <dgm:pt modelId="{80E89196-3CE2-4DD5-B583-B9510121C808}">
      <dgm:prSet phldrT="[Texte]"/>
      <dgm:spPr/>
      <dgm:t>
        <a:bodyPr/>
        <a:lstStyle/>
        <a:p>
          <a:r>
            <a:rPr lang="fr-FR" dirty="0"/>
            <a:t>Mobilité Cloud </a:t>
          </a:r>
          <a:r>
            <a:rPr lang="fr-FR" dirty="0" err="1"/>
            <a:t>computing</a:t>
          </a:r>
          <a:r>
            <a:rPr lang="fr-FR" dirty="0"/>
            <a:t> </a:t>
          </a:r>
        </a:p>
      </dgm:t>
    </dgm:pt>
    <dgm:pt modelId="{65F42DDF-DCC5-44B9-8075-C54BDAC39922}" type="parTrans" cxnId="{4F42814B-B0F8-4B2C-85EF-F2F7E7C2B0EF}">
      <dgm:prSet/>
      <dgm:spPr/>
      <dgm:t>
        <a:bodyPr/>
        <a:lstStyle/>
        <a:p>
          <a:endParaRPr lang="fr-FR"/>
        </a:p>
      </dgm:t>
    </dgm:pt>
    <dgm:pt modelId="{ECF7505D-2F88-4CA5-B3CD-8FBFD845E87B}" type="sibTrans" cxnId="{4F42814B-B0F8-4B2C-85EF-F2F7E7C2B0EF}">
      <dgm:prSet/>
      <dgm:spPr/>
      <dgm:t>
        <a:bodyPr/>
        <a:lstStyle/>
        <a:p>
          <a:endParaRPr lang="fr-FR"/>
        </a:p>
      </dgm:t>
    </dgm:pt>
    <dgm:pt modelId="{CAE17C17-1B25-4261-AA02-6E2E2816A155}">
      <dgm:prSet phldrT="[Texte]"/>
      <dgm:spPr/>
      <dgm:t>
        <a:bodyPr/>
        <a:lstStyle/>
        <a:p>
          <a:r>
            <a:rPr lang="fr-FR" dirty="0"/>
            <a:t>Gros Systèmes</a:t>
          </a:r>
        </a:p>
      </dgm:t>
    </dgm:pt>
    <dgm:pt modelId="{18D1A7B4-766D-4FBD-9EAF-53CA35AE6F1C}" type="parTrans" cxnId="{BF8C4B38-2726-4439-B1B4-8480DBA36C18}">
      <dgm:prSet/>
      <dgm:spPr/>
      <dgm:t>
        <a:bodyPr/>
        <a:lstStyle/>
        <a:p>
          <a:endParaRPr lang="fr-FR"/>
        </a:p>
      </dgm:t>
    </dgm:pt>
    <dgm:pt modelId="{7E31FB0F-F2F4-4420-8825-EDDA28E8D96D}" type="sibTrans" cxnId="{BF8C4B38-2726-4439-B1B4-8480DBA36C18}">
      <dgm:prSet/>
      <dgm:spPr/>
      <dgm:t>
        <a:bodyPr/>
        <a:lstStyle/>
        <a:p>
          <a:endParaRPr lang="fr-FR"/>
        </a:p>
      </dgm:t>
    </dgm:pt>
    <dgm:pt modelId="{A1516301-97C3-4C20-BAEE-1AF0FF13ED32}">
      <dgm:prSet phldrT="[Texte]"/>
      <dgm:spPr/>
      <dgm:t>
        <a:bodyPr/>
        <a:lstStyle/>
        <a:p>
          <a:r>
            <a:rPr lang="fr-FR" dirty="0"/>
            <a:t>Systèmes locaux</a:t>
          </a:r>
        </a:p>
      </dgm:t>
    </dgm:pt>
    <dgm:pt modelId="{B72DBAAD-02B1-41F4-ABC2-A6A1EEED8C33}" type="parTrans" cxnId="{F0BBF661-707E-4A90-B993-2E14F05B4D33}">
      <dgm:prSet/>
      <dgm:spPr/>
      <dgm:t>
        <a:bodyPr/>
        <a:lstStyle/>
        <a:p>
          <a:endParaRPr lang="fr-FR"/>
        </a:p>
      </dgm:t>
    </dgm:pt>
    <dgm:pt modelId="{C2A92C24-0D14-49B8-B8B3-B9A23FA61F18}" type="sibTrans" cxnId="{F0BBF661-707E-4A90-B993-2E14F05B4D33}">
      <dgm:prSet/>
      <dgm:spPr/>
      <dgm:t>
        <a:bodyPr/>
        <a:lstStyle/>
        <a:p>
          <a:endParaRPr lang="fr-FR"/>
        </a:p>
      </dgm:t>
    </dgm:pt>
    <dgm:pt modelId="{75336F1D-E11B-453D-9E16-81A80408E1FF}">
      <dgm:prSet phldrT="[Texte]"/>
      <dgm:spPr/>
      <dgm:t>
        <a:bodyPr/>
        <a:lstStyle/>
        <a:p>
          <a:r>
            <a:rPr lang="fr-FR" dirty="0"/>
            <a:t>Micro-Informatique</a:t>
          </a:r>
        </a:p>
      </dgm:t>
    </dgm:pt>
    <dgm:pt modelId="{3AD5BC98-3402-45F3-AF06-E1A6F225B497}" type="parTrans" cxnId="{63AA96D9-6B3D-4DB8-A287-C1B41AAD07E6}">
      <dgm:prSet/>
      <dgm:spPr/>
      <dgm:t>
        <a:bodyPr/>
        <a:lstStyle/>
        <a:p>
          <a:endParaRPr lang="fr-FR"/>
        </a:p>
      </dgm:t>
    </dgm:pt>
    <dgm:pt modelId="{9DFF6929-47F7-4A4D-9B36-AF49D2F468AC}" type="sibTrans" cxnId="{63AA96D9-6B3D-4DB8-A287-C1B41AAD07E6}">
      <dgm:prSet/>
      <dgm:spPr/>
      <dgm:t>
        <a:bodyPr/>
        <a:lstStyle/>
        <a:p>
          <a:endParaRPr lang="fr-FR"/>
        </a:p>
      </dgm:t>
    </dgm:pt>
    <dgm:pt modelId="{A02B3F37-4C7B-42AB-8ED1-61B461AD0EE9}">
      <dgm:prSet phldrT="[Texte]"/>
      <dgm:spPr/>
      <dgm:t>
        <a:bodyPr/>
        <a:lstStyle/>
        <a:p>
          <a:r>
            <a:rPr lang="fr-FR" dirty="0"/>
            <a:t>Big data</a:t>
          </a:r>
        </a:p>
      </dgm:t>
    </dgm:pt>
    <dgm:pt modelId="{0FEFB2CB-582D-4637-937B-0ECA03EA8EC8}" type="parTrans" cxnId="{BC92E681-54E2-454D-BA5C-B754039690FF}">
      <dgm:prSet/>
      <dgm:spPr/>
      <dgm:t>
        <a:bodyPr/>
        <a:lstStyle/>
        <a:p>
          <a:endParaRPr lang="fr-FR"/>
        </a:p>
      </dgm:t>
    </dgm:pt>
    <dgm:pt modelId="{383854E5-AD82-4B43-80DD-8D9A29E4D736}" type="sibTrans" cxnId="{BC92E681-54E2-454D-BA5C-B754039690FF}">
      <dgm:prSet/>
      <dgm:spPr/>
      <dgm:t>
        <a:bodyPr/>
        <a:lstStyle/>
        <a:p>
          <a:endParaRPr lang="fr-FR"/>
        </a:p>
      </dgm:t>
    </dgm:pt>
    <dgm:pt modelId="{045FE879-B096-4860-AA1D-E577D39F6C76}">
      <dgm:prSet phldrT="[Texte]"/>
      <dgm:spPr/>
      <dgm:t>
        <a:bodyPr/>
        <a:lstStyle/>
        <a:p>
          <a:r>
            <a:rPr lang="fr-FR" dirty="0"/>
            <a:t>IA</a:t>
          </a:r>
        </a:p>
      </dgm:t>
    </dgm:pt>
    <dgm:pt modelId="{7E547BCD-B8A7-4CFE-85E1-F4F31D2CEB16}" type="parTrans" cxnId="{EB31B00C-EF0F-419C-90E2-07786D31ADE1}">
      <dgm:prSet/>
      <dgm:spPr/>
      <dgm:t>
        <a:bodyPr/>
        <a:lstStyle/>
        <a:p>
          <a:endParaRPr lang="fr-FR"/>
        </a:p>
      </dgm:t>
    </dgm:pt>
    <dgm:pt modelId="{BB907B7D-5AF3-4352-A7FA-CCB1BEF03E50}" type="sibTrans" cxnId="{EB31B00C-EF0F-419C-90E2-07786D31ADE1}">
      <dgm:prSet/>
      <dgm:spPr/>
      <dgm:t>
        <a:bodyPr/>
        <a:lstStyle/>
        <a:p>
          <a:endParaRPr lang="fr-FR"/>
        </a:p>
      </dgm:t>
    </dgm:pt>
    <dgm:pt modelId="{77C4E0B0-A77D-4AFC-932A-BD9121B7A464}" type="pres">
      <dgm:prSet presAssocID="{F214C1CC-94D4-44C5-8919-696A35A5E042}" presName="Name0" presStyleCnt="0">
        <dgm:presLayoutVars>
          <dgm:dir/>
          <dgm:animLvl val="lvl"/>
          <dgm:resizeHandles val="exact"/>
        </dgm:presLayoutVars>
      </dgm:prSet>
      <dgm:spPr/>
    </dgm:pt>
    <dgm:pt modelId="{0513F84F-0616-442A-83E4-DB2A7A617841}" type="pres">
      <dgm:prSet presAssocID="{4A74BFEC-377D-4025-A4EE-9466B7014E82}" presName="parTxOnly" presStyleLbl="node1" presStyleIdx="0" presStyleCnt="7">
        <dgm:presLayoutVars>
          <dgm:chMax val="0"/>
          <dgm:chPref val="0"/>
          <dgm:bulletEnabled val="1"/>
        </dgm:presLayoutVars>
      </dgm:prSet>
      <dgm:spPr/>
    </dgm:pt>
    <dgm:pt modelId="{B58D02D0-F1E5-4B9B-A6CA-33BB77036225}" type="pres">
      <dgm:prSet presAssocID="{2CCEDBF0-3FD7-4A4D-85EA-B999C7D363F8}" presName="parTxOnlySpace" presStyleCnt="0"/>
      <dgm:spPr/>
    </dgm:pt>
    <dgm:pt modelId="{82D3CF44-E1D1-4037-A3E0-B7D0CCA0652D}" type="pres">
      <dgm:prSet presAssocID="{CAE17C17-1B25-4261-AA02-6E2E2816A155}" presName="parTxOnly" presStyleLbl="node1" presStyleIdx="1" presStyleCnt="7">
        <dgm:presLayoutVars>
          <dgm:chMax val="0"/>
          <dgm:chPref val="0"/>
          <dgm:bulletEnabled val="1"/>
        </dgm:presLayoutVars>
      </dgm:prSet>
      <dgm:spPr/>
    </dgm:pt>
    <dgm:pt modelId="{2EF310B2-1F4F-49D0-B618-BBC1F54F2A12}" type="pres">
      <dgm:prSet presAssocID="{7E31FB0F-F2F4-4420-8825-EDDA28E8D96D}" presName="parTxOnlySpace" presStyleCnt="0"/>
      <dgm:spPr/>
    </dgm:pt>
    <dgm:pt modelId="{E485D7B1-5C1C-4A9A-BDA3-602288EF97EC}" type="pres">
      <dgm:prSet presAssocID="{A1516301-97C3-4C20-BAEE-1AF0FF13ED32}" presName="parTxOnly" presStyleLbl="node1" presStyleIdx="2" presStyleCnt="7">
        <dgm:presLayoutVars>
          <dgm:chMax val="0"/>
          <dgm:chPref val="0"/>
          <dgm:bulletEnabled val="1"/>
        </dgm:presLayoutVars>
      </dgm:prSet>
      <dgm:spPr/>
    </dgm:pt>
    <dgm:pt modelId="{1698C16F-48DE-4353-A3B3-0F588D4D0AED}" type="pres">
      <dgm:prSet presAssocID="{C2A92C24-0D14-49B8-B8B3-B9A23FA61F18}" presName="parTxOnlySpace" presStyleCnt="0"/>
      <dgm:spPr/>
    </dgm:pt>
    <dgm:pt modelId="{974E966D-65CD-4188-8380-CFC3476422B5}" type="pres">
      <dgm:prSet presAssocID="{75336F1D-E11B-453D-9E16-81A80408E1FF}" presName="parTxOnly" presStyleLbl="node1" presStyleIdx="3" presStyleCnt="7">
        <dgm:presLayoutVars>
          <dgm:chMax val="0"/>
          <dgm:chPref val="0"/>
          <dgm:bulletEnabled val="1"/>
        </dgm:presLayoutVars>
      </dgm:prSet>
      <dgm:spPr/>
    </dgm:pt>
    <dgm:pt modelId="{01E3C010-A0EE-4434-8909-DC02E63D413C}" type="pres">
      <dgm:prSet presAssocID="{9DFF6929-47F7-4A4D-9B36-AF49D2F468AC}" presName="parTxOnlySpace" presStyleCnt="0"/>
      <dgm:spPr/>
    </dgm:pt>
    <dgm:pt modelId="{2AC50ED7-7618-4597-93CF-AD767C291420}" type="pres">
      <dgm:prSet presAssocID="{80E89196-3CE2-4DD5-B583-B9510121C808}" presName="parTxOnly" presStyleLbl="node1" presStyleIdx="4" presStyleCnt="7">
        <dgm:presLayoutVars>
          <dgm:chMax val="0"/>
          <dgm:chPref val="0"/>
          <dgm:bulletEnabled val="1"/>
        </dgm:presLayoutVars>
      </dgm:prSet>
      <dgm:spPr/>
    </dgm:pt>
    <dgm:pt modelId="{7D3FD8A5-250D-44FB-B34C-8CB1E3389C74}" type="pres">
      <dgm:prSet presAssocID="{ECF7505D-2F88-4CA5-B3CD-8FBFD845E87B}" presName="parTxOnlySpace" presStyleCnt="0"/>
      <dgm:spPr/>
    </dgm:pt>
    <dgm:pt modelId="{FD3AF689-3756-48DA-8716-ECF3DF2A9A3D}" type="pres">
      <dgm:prSet presAssocID="{A02B3F37-4C7B-42AB-8ED1-61B461AD0EE9}" presName="parTxOnly" presStyleLbl="node1" presStyleIdx="5" presStyleCnt="7">
        <dgm:presLayoutVars>
          <dgm:chMax val="0"/>
          <dgm:chPref val="0"/>
          <dgm:bulletEnabled val="1"/>
        </dgm:presLayoutVars>
      </dgm:prSet>
      <dgm:spPr/>
    </dgm:pt>
    <dgm:pt modelId="{617AC7C2-2ED3-4FD6-92FA-F5E6C9FB6801}" type="pres">
      <dgm:prSet presAssocID="{383854E5-AD82-4B43-80DD-8D9A29E4D736}" presName="parTxOnlySpace" presStyleCnt="0"/>
      <dgm:spPr/>
    </dgm:pt>
    <dgm:pt modelId="{848F9272-5AF9-4AA2-B99D-648A8442BC42}" type="pres">
      <dgm:prSet presAssocID="{045FE879-B096-4860-AA1D-E577D39F6C76}" presName="parTxOnly" presStyleLbl="node1" presStyleIdx="6" presStyleCnt="7">
        <dgm:presLayoutVars>
          <dgm:chMax val="0"/>
          <dgm:chPref val="0"/>
          <dgm:bulletEnabled val="1"/>
        </dgm:presLayoutVars>
      </dgm:prSet>
      <dgm:spPr/>
    </dgm:pt>
  </dgm:ptLst>
  <dgm:cxnLst>
    <dgm:cxn modelId="{49B1A808-D1A3-4E8F-9950-E4139E3337A7}" type="presOf" srcId="{4A74BFEC-377D-4025-A4EE-9466B7014E82}" destId="{0513F84F-0616-442A-83E4-DB2A7A617841}" srcOrd="0" destOrd="0" presId="urn:microsoft.com/office/officeart/2005/8/layout/chevron1"/>
    <dgm:cxn modelId="{EB31B00C-EF0F-419C-90E2-07786D31ADE1}" srcId="{F214C1CC-94D4-44C5-8919-696A35A5E042}" destId="{045FE879-B096-4860-AA1D-E577D39F6C76}" srcOrd="6" destOrd="0" parTransId="{7E547BCD-B8A7-4CFE-85E1-F4F31D2CEB16}" sibTransId="{BB907B7D-5AF3-4352-A7FA-CCB1BEF03E50}"/>
    <dgm:cxn modelId="{DF07550D-29B8-416D-B32D-8E9C390A6D56}" type="presOf" srcId="{045FE879-B096-4860-AA1D-E577D39F6C76}" destId="{848F9272-5AF9-4AA2-B99D-648A8442BC42}" srcOrd="0" destOrd="0" presId="urn:microsoft.com/office/officeart/2005/8/layout/chevron1"/>
    <dgm:cxn modelId="{BF8C4B38-2726-4439-B1B4-8480DBA36C18}" srcId="{F214C1CC-94D4-44C5-8919-696A35A5E042}" destId="{CAE17C17-1B25-4261-AA02-6E2E2816A155}" srcOrd="1" destOrd="0" parTransId="{18D1A7B4-766D-4FBD-9EAF-53CA35AE6F1C}" sibTransId="{7E31FB0F-F2F4-4420-8825-EDDA28E8D96D}"/>
    <dgm:cxn modelId="{34C07F38-0BA5-4A19-A498-5E715B261350}" type="presOf" srcId="{F214C1CC-94D4-44C5-8919-696A35A5E042}" destId="{77C4E0B0-A77D-4AFC-932A-BD9121B7A464}" srcOrd="0" destOrd="0" presId="urn:microsoft.com/office/officeart/2005/8/layout/chevron1"/>
    <dgm:cxn modelId="{F0BBF661-707E-4A90-B993-2E14F05B4D33}" srcId="{F214C1CC-94D4-44C5-8919-696A35A5E042}" destId="{A1516301-97C3-4C20-BAEE-1AF0FF13ED32}" srcOrd="2" destOrd="0" parTransId="{B72DBAAD-02B1-41F4-ABC2-A6A1EEED8C33}" sibTransId="{C2A92C24-0D14-49B8-B8B3-B9A23FA61F18}"/>
    <dgm:cxn modelId="{4F42814B-B0F8-4B2C-85EF-F2F7E7C2B0EF}" srcId="{F214C1CC-94D4-44C5-8919-696A35A5E042}" destId="{80E89196-3CE2-4DD5-B583-B9510121C808}" srcOrd="4" destOrd="0" parTransId="{65F42DDF-DCC5-44B9-8075-C54BDAC39922}" sibTransId="{ECF7505D-2F88-4CA5-B3CD-8FBFD845E87B}"/>
    <dgm:cxn modelId="{B90AF977-2A8B-42A7-8896-34EFDB8BC12B}" type="presOf" srcId="{CAE17C17-1B25-4261-AA02-6E2E2816A155}" destId="{82D3CF44-E1D1-4037-A3E0-B7D0CCA0652D}" srcOrd="0" destOrd="0" presId="urn:microsoft.com/office/officeart/2005/8/layout/chevron1"/>
    <dgm:cxn modelId="{BC92E681-54E2-454D-BA5C-B754039690FF}" srcId="{F214C1CC-94D4-44C5-8919-696A35A5E042}" destId="{A02B3F37-4C7B-42AB-8ED1-61B461AD0EE9}" srcOrd="5" destOrd="0" parTransId="{0FEFB2CB-582D-4637-937B-0ECA03EA8EC8}" sibTransId="{383854E5-AD82-4B43-80DD-8D9A29E4D736}"/>
    <dgm:cxn modelId="{6C95248B-7E4D-435F-A2EF-4C835931A68C}" srcId="{F214C1CC-94D4-44C5-8919-696A35A5E042}" destId="{4A74BFEC-377D-4025-A4EE-9466B7014E82}" srcOrd="0" destOrd="0" parTransId="{836759A2-A757-485E-9E6B-9D2A7C0FA143}" sibTransId="{2CCEDBF0-3FD7-4A4D-85EA-B999C7D363F8}"/>
    <dgm:cxn modelId="{03C81693-6B92-45A9-9192-494A788D9CF5}" type="presOf" srcId="{80E89196-3CE2-4DD5-B583-B9510121C808}" destId="{2AC50ED7-7618-4597-93CF-AD767C291420}" srcOrd="0" destOrd="0" presId="urn:microsoft.com/office/officeart/2005/8/layout/chevron1"/>
    <dgm:cxn modelId="{212876A0-C569-4CDB-9F84-4C3AED9CC888}" type="presOf" srcId="{A02B3F37-4C7B-42AB-8ED1-61B461AD0EE9}" destId="{FD3AF689-3756-48DA-8716-ECF3DF2A9A3D}" srcOrd="0" destOrd="0" presId="urn:microsoft.com/office/officeart/2005/8/layout/chevron1"/>
    <dgm:cxn modelId="{63F099CF-FCA9-414C-9423-D48A6BDE0698}" type="presOf" srcId="{A1516301-97C3-4C20-BAEE-1AF0FF13ED32}" destId="{E485D7B1-5C1C-4A9A-BDA3-602288EF97EC}" srcOrd="0" destOrd="0" presId="urn:microsoft.com/office/officeart/2005/8/layout/chevron1"/>
    <dgm:cxn modelId="{BF6B8BD5-5B36-4C90-86DF-E7A8E25CD4A8}" type="presOf" srcId="{75336F1D-E11B-453D-9E16-81A80408E1FF}" destId="{974E966D-65CD-4188-8380-CFC3476422B5}" srcOrd="0" destOrd="0" presId="urn:microsoft.com/office/officeart/2005/8/layout/chevron1"/>
    <dgm:cxn modelId="{63AA96D9-6B3D-4DB8-A287-C1B41AAD07E6}" srcId="{F214C1CC-94D4-44C5-8919-696A35A5E042}" destId="{75336F1D-E11B-453D-9E16-81A80408E1FF}" srcOrd="3" destOrd="0" parTransId="{3AD5BC98-3402-45F3-AF06-E1A6F225B497}" sibTransId="{9DFF6929-47F7-4A4D-9B36-AF49D2F468AC}"/>
    <dgm:cxn modelId="{B9423885-D1B6-4E76-9BF4-0AFDD34AEA46}" type="presParOf" srcId="{77C4E0B0-A77D-4AFC-932A-BD9121B7A464}" destId="{0513F84F-0616-442A-83E4-DB2A7A617841}" srcOrd="0" destOrd="0" presId="urn:microsoft.com/office/officeart/2005/8/layout/chevron1"/>
    <dgm:cxn modelId="{EC4E14D2-BF34-4431-8110-B3E6A12D4DEB}" type="presParOf" srcId="{77C4E0B0-A77D-4AFC-932A-BD9121B7A464}" destId="{B58D02D0-F1E5-4B9B-A6CA-33BB77036225}" srcOrd="1" destOrd="0" presId="urn:microsoft.com/office/officeart/2005/8/layout/chevron1"/>
    <dgm:cxn modelId="{46176F0A-3DAC-42AD-977A-25A5F423B844}" type="presParOf" srcId="{77C4E0B0-A77D-4AFC-932A-BD9121B7A464}" destId="{82D3CF44-E1D1-4037-A3E0-B7D0CCA0652D}" srcOrd="2" destOrd="0" presId="urn:microsoft.com/office/officeart/2005/8/layout/chevron1"/>
    <dgm:cxn modelId="{EF8CEB70-FF22-490E-A747-D88CEB3CB14B}" type="presParOf" srcId="{77C4E0B0-A77D-4AFC-932A-BD9121B7A464}" destId="{2EF310B2-1F4F-49D0-B618-BBC1F54F2A12}" srcOrd="3" destOrd="0" presId="urn:microsoft.com/office/officeart/2005/8/layout/chevron1"/>
    <dgm:cxn modelId="{57191FA6-8AA8-485C-A46D-6FD2C9564E1D}" type="presParOf" srcId="{77C4E0B0-A77D-4AFC-932A-BD9121B7A464}" destId="{E485D7B1-5C1C-4A9A-BDA3-602288EF97EC}" srcOrd="4" destOrd="0" presId="urn:microsoft.com/office/officeart/2005/8/layout/chevron1"/>
    <dgm:cxn modelId="{311BB8E4-DB04-417D-8843-5176BF30BEE0}" type="presParOf" srcId="{77C4E0B0-A77D-4AFC-932A-BD9121B7A464}" destId="{1698C16F-48DE-4353-A3B3-0F588D4D0AED}" srcOrd="5" destOrd="0" presId="urn:microsoft.com/office/officeart/2005/8/layout/chevron1"/>
    <dgm:cxn modelId="{172EFE7C-2152-4014-8F53-731472137DB1}" type="presParOf" srcId="{77C4E0B0-A77D-4AFC-932A-BD9121B7A464}" destId="{974E966D-65CD-4188-8380-CFC3476422B5}" srcOrd="6" destOrd="0" presId="urn:microsoft.com/office/officeart/2005/8/layout/chevron1"/>
    <dgm:cxn modelId="{2F560FCA-50E4-4266-9FA5-2D9C3790C8C4}" type="presParOf" srcId="{77C4E0B0-A77D-4AFC-932A-BD9121B7A464}" destId="{01E3C010-A0EE-4434-8909-DC02E63D413C}" srcOrd="7" destOrd="0" presId="urn:microsoft.com/office/officeart/2005/8/layout/chevron1"/>
    <dgm:cxn modelId="{AE0F8B6E-3206-42B3-96A4-24AD1BA093CE}" type="presParOf" srcId="{77C4E0B0-A77D-4AFC-932A-BD9121B7A464}" destId="{2AC50ED7-7618-4597-93CF-AD767C291420}" srcOrd="8" destOrd="0" presId="urn:microsoft.com/office/officeart/2005/8/layout/chevron1"/>
    <dgm:cxn modelId="{3EE34D38-B233-4D36-8C10-619642CF7729}" type="presParOf" srcId="{77C4E0B0-A77D-4AFC-932A-BD9121B7A464}" destId="{7D3FD8A5-250D-44FB-B34C-8CB1E3389C74}" srcOrd="9" destOrd="0" presId="urn:microsoft.com/office/officeart/2005/8/layout/chevron1"/>
    <dgm:cxn modelId="{6BAD17EA-2265-4166-8F8D-7C9476E6CFD5}" type="presParOf" srcId="{77C4E0B0-A77D-4AFC-932A-BD9121B7A464}" destId="{FD3AF689-3756-48DA-8716-ECF3DF2A9A3D}" srcOrd="10" destOrd="0" presId="urn:microsoft.com/office/officeart/2005/8/layout/chevron1"/>
    <dgm:cxn modelId="{5D586B8C-9D08-4B1F-851D-B4F011EA4F4A}" type="presParOf" srcId="{77C4E0B0-A77D-4AFC-932A-BD9121B7A464}" destId="{617AC7C2-2ED3-4FD6-92FA-F5E6C9FB6801}" srcOrd="11" destOrd="0" presId="urn:microsoft.com/office/officeart/2005/8/layout/chevron1"/>
    <dgm:cxn modelId="{45F0C640-EF7C-4183-BCC9-75C8E78A1A8C}" type="presParOf" srcId="{77C4E0B0-A77D-4AFC-932A-BD9121B7A464}" destId="{848F9272-5AF9-4AA2-B99D-648A8442BC42}" srcOrd="1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54F33-BE21-41F9-9BCA-30AA0D17AE27}"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fr-FR"/>
        </a:p>
      </dgm:t>
    </dgm:pt>
    <dgm:pt modelId="{DD63C711-E3D9-4F6A-ADE1-471C5B310CAF}">
      <dgm:prSet phldrT="[Texte]"/>
      <dgm:spPr/>
      <dgm:t>
        <a:bodyPr/>
        <a:lstStyle/>
        <a:p>
          <a:r>
            <a:rPr lang="fr-FR" dirty="0"/>
            <a:t>Organisation</a:t>
          </a:r>
        </a:p>
      </dgm:t>
    </dgm:pt>
    <dgm:pt modelId="{A20A255E-DD52-45F8-BAC3-EC5907C95F43}" type="parTrans" cxnId="{4DF0852C-6416-47CB-BF94-E671364BE019}">
      <dgm:prSet/>
      <dgm:spPr/>
      <dgm:t>
        <a:bodyPr/>
        <a:lstStyle/>
        <a:p>
          <a:endParaRPr lang="fr-FR"/>
        </a:p>
      </dgm:t>
    </dgm:pt>
    <dgm:pt modelId="{CB6A8F09-64E5-43F4-92ED-8A43F24002C9}" type="sibTrans" cxnId="{4DF0852C-6416-47CB-BF94-E671364BE019}">
      <dgm:prSet/>
      <dgm:spPr/>
      <dgm:t>
        <a:bodyPr/>
        <a:lstStyle/>
        <a:p>
          <a:endParaRPr lang="fr-FR"/>
        </a:p>
      </dgm:t>
    </dgm:pt>
    <dgm:pt modelId="{6D559F76-268C-4CB9-96BA-411B828D23D3}">
      <dgm:prSet phldrT="[Texte]"/>
      <dgm:spPr/>
      <dgm:t>
        <a:bodyPr/>
        <a:lstStyle/>
        <a:p>
          <a:r>
            <a:rPr lang="fr-FR" dirty="0"/>
            <a:t>Fonction support</a:t>
          </a:r>
        </a:p>
      </dgm:t>
    </dgm:pt>
    <dgm:pt modelId="{200FD8C8-8EB0-4C1D-8E13-72486562662C}" type="parTrans" cxnId="{958961CA-EBCE-486A-BF69-E1A93C4E5F4F}">
      <dgm:prSet/>
      <dgm:spPr/>
      <dgm:t>
        <a:bodyPr/>
        <a:lstStyle/>
        <a:p>
          <a:endParaRPr lang="fr-FR"/>
        </a:p>
      </dgm:t>
    </dgm:pt>
    <dgm:pt modelId="{D4D090EA-427E-4CA7-BB03-DA015E4B51CC}" type="sibTrans" cxnId="{958961CA-EBCE-486A-BF69-E1A93C4E5F4F}">
      <dgm:prSet/>
      <dgm:spPr/>
      <dgm:t>
        <a:bodyPr/>
        <a:lstStyle/>
        <a:p>
          <a:endParaRPr lang="fr-FR"/>
        </a:p>
      </dgm:t>
    </dgm:pt>
    <dgm:pt modelId="{1B94DC5B-1F15-4C0F-A0D7-D50E034F055F}">
      <dgm:prSet phldrT="[Texte]"/>
      <dgm:spPr/>
      <dgm:t>
        <a:bodyPr/>
        <a:lstStyle/>
        <a:p>
          <a:r>
            <a:rPr lang="fr-FR" dirty="0"/>
            <a:t>Fonction de Production</a:t>
          </a:r>
        </a:p>
      </dgm:t>
    </dgm:pt>
    <dgm:pt modelId="{734A083C-552D-428E-8261-4F7BE4223D0E}" type="parTrans" cxnId="{FA7E397F-E5D7-4BA5-92D6-8693F4E8F5F8}">
      <dgm:prSet/>
      <dgm:spPr/>
      <dgm:t>
        <a:bodyPr/>
        <a:lstStyle/>
        <a:p>
          <a:endParaRPr lang="fr-FR"/>
        </a:p>
      </dgm:t>
    </dgm:pt>
    <dgm:pt modelId="{B7BC9A64-326A-4BB9-8EA3-8D07950CCA12}" type="sibTrans" cxnId="{FA7E397F-E5D7-4BA5-92D6-8693F4E8F5F8}">
      <dgm:prSet/>
      <dgm:spPr/>
      <dgm:t>
        <a:bodyPr/>
        <a:lstStyle/>
        <a:p>
          <a:endParaRPr lang="fr-FR"/>
        </a:p>
      </dgm:t>
    </dgm:pt>
    <dgm:pt modelId="{E97931E9-3EBE-4618-9A4C-E812414A9801}">
      <dgm:prSet phldrT="[Texte]"/>
      <dgm:spPr/>
      <dgm:t>
        <a:bodyPr/>
        <a:lstStyle/>
        <a:p>
          <a:r>
            <a:rPr lang="fr-FR" dirty="0"/>
            <a:t>Fonction</a:t>
          </a:r>
        </a:p>
        <a:p>
          <a:r>
            <a:rPr lang="fr-FR" dirty="0"/>
            <a:t>de pilotage</a:t>
          </a:r>
        </a:p>
      </dgm:t>
    </dgm:pt>
    <dgm:pt modelId="{0FF68210-8A38-4DC6-8BCB-6DEC2D714CAE}" type="parTrans" cxnId="{7D78BBFA-A2E1-42C1-9430-1D67AE837AC9}">
      <dgm:prSet/>
      <dgm:spPr/>
      <dgm:t>
        <a:bodyPr/>
        <a:lstStyle/>
        <a:p>
          <a:endParaRPr lang="fr-FR"/>
        </a:p>
      </dgm:t>
    </dgm:pt>
    <dgm:pt modelId="{781778DE-C021-41EA-8CCC-9916DFF7F5D1}" type="sibTrans" cxnId="{7D78BBFA-A2E1-42C1-9430-1D67AE837AC9}">
      <dgm:prSet/>
      <dgm:spPr/>
      <dgm:t>
        <a:bodyPr/>
        <a:lstStyle/>
        <a:p>
          <a:endParaRPr lang="fr-FR"/>
        </a:p>
      </dgm:t>
    </dgm:pt>
    <dgm:pt modelId="{6302200A-B8B3-4092-BBC7-0CE266B8DD1A}" type="pres">
      <dgm:prSet presAssocID="{A8B54F33-BE21-41F9-9BCA-30AA0D17AE27}" presName="Name0" presStyleCnt="0">
        <dgm:presLayoutVars>
          <dgm:chMax val="1"/>
          <dgm:dir/>
          <dgm:animLvl val="ctr"/>
          <dgm:resizeHandles val="exact"/>
        </dgm:presLayoutVars>
      </dgm:prSet>
      <dgm:spPr/>
    </dgm:pt>
    <dgm:pt modelId="{891D27F7-E33D-4A4E-A65F-ACAB5A3989F6}" type="pres">
      <dgm:prSet presAssocID="{DD63C711-E3D9-4F6A-ADE1-471C5B310CAF}" presName="centerShape" presStyleLbl="node0" presStyleIdx="0" presStyleCnt="1" custLinFactNeighborX="725" custLinFactNeighborY="2263"/>
      <dgm:spPr/>
    </dgm:pt>
    <dgm:pt modelId="{9B14AB26-74F0-4BE9-B5A9-AC2E07E4EE3C}" type="pres">
      <dgm:prSet presAssocID="{6D559F76-268C-4CB9-96BA-411B828D23D3}" presName="node" presStyleLbl="node1" presStyleIdx="0" presStyleCnt="3">
        <dgm:presLayoutVars>
          <dgm:bulletEnabled val="1"/>
        </dgm:presLayoutVars>
      </dgm:prSet>
      <dgm:spPr/>
    </dgm:pt>
    <dgm:pt modelId="{D3F43613-4140-42CA-B78B-0CECE0AEB8DC}" type="pres">
      <dgm:prSet presAssocID="{6D559F76-268C-4CB9-96BA-411B828D23D3}" presName="dummy" presStyleCnt="0"/>
      <dgm:spPr/>
    </dgm:pt>
    <dgm:pt modelId="{406E27F1-D0A3-4D15-B960-77191C7A53FE}" type="pres">
      <dgm:prSet presAssocID="{D4D090EA-427E-4CA7-BB03-DA015E4B51CC}" presName="sibTrans" presStyleLbl="sibTrans2D1" presStyleIdx="0" presStyleCnt="3"/>
      <dgm:spPr/>
    </dgm:pt>
    <dgm:pt modelId="{96B67ED3-AC4A-4A2B-856D-84C34EADB538}" type="pres">
      <dgm:prSet presAssocID="{1B94DC5B-1F15-4C0F-A0D7-D50E034F055F}" presName="node" presStyleLbl="node1" presStyleIdx="1" presStyleCnt="3">
        <dgm:presLayoutVars>
          <dgm:bulletEnabled val="1"/>
        </dgm:presLayoutVars>
      </dgm:prSet>
      <dgm:spPr/>
    </dgm:pt>
    <dgm:pt modelId="{59738575-B24D-4A36-B991-FF2BBC7D8351}" type="pres">
      <dgm:prSet presAssocID="{1B94DC5B-1F15-4C0F-A0D7-D50E034F055F}" presName="dummy" presStyleCnt="0"/>
      <dgm:spPr/>
    </dgm:pt>
    <dgm:pt modelId="{7891B784-C0A2-471E-A36D-52B5CF3DE5E3}" type="pres">
      <dgm:prSet presAssocID="{B7BC9A64-326A-4BB9-8EA3-8D07950CCA12}" presName="sibTrans" presStyleLbl="sibTrans2D1" presStyleIdx="1" presStyleCnt="3"/>
      <dgm:spPr/>
    </dgm:pt>
    <dgm:pt modelId="{6EE179A6-BA34-4A7A-9B36-D601B666702A}" type="pres">
      <dgm:prSet presAssocID="{E97931E9-3EBE-4618-9A4C-E812414A9801}" presName="node" presStyleLbl="node1" presStyleIdx="2" presStyleCnt="3">
        <dgm:presLayoutVars>
          <dgm:bulletEnabled val="1"/>
        </dgm:presLayoutVars>
      </dgm:prSet>
      <dgm:spPr/>
    </dgm:pt>
    <dgm:pt modelId="{6F95FC78-F565-48C3-918C-32116F2997A9}" type="pres">
      <dgm:prSet presAssocID="{E97931E9-3EBE-4618-9A4C-E812414A9801}" presName="dummy" presStyleCnt="0"/>
      <dgm:spPr/>
    </dgm:pt>
    <dgm:pt modelId="{51FC747A-45A3-4E48-BCC3-8EA0D5FCE7E3}" type="pres">
      <dgm:prSet presAssocID="{781778DE-C021-41EA-8CCC-9916DFF7F5D1}" presName="sibTrans" presStyleLbl="sibTrans2D1" presStyleIdx="2" presStyleCnt="3"/>
      <dgm:spPr/>
    </dgm:pt>
  </dgm:ptLst>
  <dgm:cxnLst>
    <dgm:cxn modelId="{D187BA19-0AED-4776-BA1F-0AB43DD01DF0}" type="presOf" srcId="{E97931E9-3EBE-4618-9A4C-E812414A9801}" destId="{6EE179A6-BA34-4A7A-9B36-D601B666702A}" srcOrd="0" destOrd="0" presId="urn:microsoft.com/office/officeart/2005/8/layout/radial6"/>
    <dgm:cxn modelId="{4DF0852C-6416-47CB-BF94-E671364BE019}" srcId="{A8B54F33-BE21-41F9-9BCA-30AA0D17AE27}" destId="{DD63C711-E3D9-4F6A-ADE1-471C5B310CAF}" srcOrd="0" destOrd="0" parTransId="{A20A255E-DD52-45F8-BAC3-EC5907C95F43}" sibTransId="{CB6A8F09-64E5-43F4-92ED-8A43F24002C9}"/>
    <dgm:cxn modelId="{885CB237-6FE8-4F8E-8DE3-276D49D59939}" type="presOf" srcId="{B7BC9A64-326A-4BB9-8EA3-8D07950CCA12}" destId="{7891B784-C0A2-471E-A36D-52B5CF3DE5E3}" srcOrd="0" destOrd="0" presId="urn:microsoft.com/office/officeart/2005/8/layout/radial6"/>
    <dgm:cxn modelId="{7B1B715F-D67E-44FC-9AEF-569BD0FA72AB}" type="presOf" srcId="{1B94DC5B-1F15-4C0F-A0D7-D50E034F055F}" destId="{96B67ED3-AC4A-4A2B-856D-84C34EADB538}" srcOrd="0" destOrd="0" presId="urn:microsoft.com/office/officeart/2005/8/layout/radial6"/>
    <dgm:cxn modelId="{975F6E41-01AF-4669-B51D-FB0E8E44EAFE}" type="presOf" srcId="{6D559F76-268C-4CB9-96BA-411B828D23D3}" destId="{9B14AB26-74F0-4BE9-B5A9-AC2E07E4EE3C}" srcOrd="0" destOrd="0" presId="urn:microsoft.com/office/officeart/2005/8/layout/radial6"/>
    <dgm:cxn modelId="{A8692D67-030A-4064-B717-CA9004A1A027}" type="presOf" srcId="{DD63C711-E3D9-4F6A-ADE1-471C5B310CAF}" destId="{891D27F7-E33D-4A4E-A65F-ACAB5A3989F6}" srcOrd="0" destOrd="0" presId="urn:microsoft.com/office/officeart/2005/8/layout/radial6"/>
    <dgm:cxn modelId="{FA7E397F-E5D7-4BA5-92D6-8693F4E8F5F8}" srcId="{DD63C711-E3D9-4F6A-ADE1-471C5B310CAF}" destId="{1B94DC5B-1F15-4C0F-A0D7-D50E034F055F}" srcOrd="1" destOrd="0" parTransId="{734A083C-552D-428E-8261-4F7BE4223D0E}" sibTransId="{B7BC9A64-326A-4BB9-8EA3-8D07950CCA12}"/>
    <dgm:cxn modelId="{0B149DB8-B265-4CBA-AB4F-BDC4D7C2718C}" type="presOf" srcId="{781778DE-C021-41EA-8CCC-9916DFF7F5D1}" destId="{51FC747A-45A3-4E48-BCC3-8EA0D5FCE7E3}" srcOrd="0" destOrd="0" presId="urn:microsoft.com/office/officeart/2005/8/layout/radial6"/>
    <dgm:cxn modelId="{958961CA-EBCE-486A-BF69-E1A93C4E5F4F}" srcId="{DD63C711-E3D9-4F6A-ADE1-471C5B310CAF}" destId="{6D559F76-268C-4CB9-96BA-411B828D23D3}" srcOrd="0" destOrd="0" parTransId="{200FD8C8-8EB0-4C1D-8E13-72486562662C}" sibTransId="{D4D090EA-427E-4CA7-BB03-DA015E4B51CC}"/>
    <dgm:cxn modelId="{8A7943E3-638D-4821-AF4A-7C55130DDA8A}" type="presOf" srcId="{D4D090EA-427E-4CA7-BB03-DA015E4B51CC}" destId="{406E27F1-D0A3-4D15-B960-77191C7A53FE}" srcOrd="0" destOrd="0" presId="urn:microsoft.com/office/officeart/2005/8/layout/radial6"/>
    <dgm:cxn modelId="{1CBF60FA-86C9-4268-AC1E-4A3778A05F7A}" type="presOf" srcId="{A8B54F33-BE21-41F9-9BCA-30AA0D17AE27}" destId="{6302200A-B8B3-4092-BBC7-0CE266B8DD1A}" srcOrd="0" destOrd="0" presId="urn:microsoft.com/office/officeart/2005/8/layout/radial6"/>
    <dgm:cxn modelId="{7D78BBFA-A2E1-42C1-9430-1D67AE837AC9}" srcId="{DD63C711-E3D9-4F6A-ADE1-471C5B310CAF}" destId="{E97931E9-3EBE-4618-9A4C-E812414A9801}" srcOrd="2" destOrd="0" parTransId="{0FF68210-8A38-4DC6-8BCB-6DEC2D714CAE}" sibTransId="{781778DE-C021-41EA-8CCC-9916DFF7F5D1}"/>
    <dgm:cxn modelId="{C7DCB4F0-996B-42E4-A251-06029DE3E9A9}" type="presParOf" srcId="{6302200A-B8B3-4092-BBC7-0CE266B8DD1A}" destId="{891D27F7-E33D-4A4E-A65F-ACAB5A3989F6}" srcOrd="0" destOrd="0" presId="urn:microsoft.com/office/officeart/2005/8/layout/radial6"/>
    <dgm:cxn modelId="{27DBA6C0-FDB8-4C4D-B28A-5BB1E312997D}" type="presParOf" srcId="{6302200A-B8B3-4092-BBC7-0CE266B8DD1A}" destId="{9B14AB26-74F0-4BE9-B5A9-AC2E07E4EE3C}" srcOrd="1" destOrd="0" presId="urn:microsoft.com/office/officeart/2005/8/layout/radial6"/>
    <dgm:cxn modelId="{5C840235-761F-4590-86F2-E966F90D3B9B}" type="presParOf" srcId="{6302200A-B8B3-4092-BBC7-0CE266B8DD1A}" destId="{D3F43613-4140-42CA-B78B-0CECE0AEB8DC}" srcOrd="2" destOrd="0" presId="urn:microsoft.com/office/officeart/2005/8/layout/radial6"/>
    <dgm:cxn modelId="{87D462D3-14FF-472B-9946-F0C4D61C7087}" type="presParOf" srcId="{6302200A-B8B3-4092-BBC7-0CE266B8DD1A}" destId="{406E27F1-D0A3-4D15-B960-77191C7A53FE}" srcOrd="3" destOrd="0" presId="urn:microsoft.com/office/officeart/2005/8/layout/radial6"/>
    <dgm:cxn modelId="{2564B318-23AD-43BA-A784-537974CA2550}" type="presParOf" srcId="{6302200A-B8B3-4092-BBC7-0CE266B8DD1A}" destId="{96B67ED3-AC4A-4A2B-856D-84C34EADB538}" srcOrd="4" destOrd="0" presId="urn:microsoft.com/office/officeart/2005/8/layout/radial6"/>
    <dgm:cxn modelId="{37BB0FFD-022B-4B52-9091-52C94C059EDF}" type="presParOf" srcId="{6302200A-B8B3-4092-BBC7-0CE266B8DD1A}" destId="{59738575-B24D-4A36-B991-FF2BBC7D8351}" srcOrd="5" destOrd="0" presId="urn:microsoft.com/office/officeart/2005/8/layout/radial6"/>
    <dgm:cxn modelId="{8F034626-B319-46F7-873A-90CC0A9E2477}" type="presParOf" srcId="{6302200A-B8B3-4092-BBC7-0CE266B8DD1A}" destId="{7891B784-C0A2-471E-A36D-52B5CF3DE5E3}" srcOrd="6" destOrd="0" presId="urn:microsoft.com/office/officeart/2005/8/layout/radial6"/>
    <dgm:cxn modelId="{1E46398D-BE4F-4DD6-A36D-07B50DF41DC6}" type="presParOf" srcId="{6302200A-B8B3-4092-BBC7-0CE266B8DD1A}" destId="{6EE179A6-BA34-4A7A-9B36-D601B666702A}" srcOrd="7" destOrd="0" presId="urn:microsoft.com/office/officeart/2005/8/layout/radial6"/>
    <dgm:cxn modelId="{B2E3AE12-FE47-407B-8FE9-76E972B426BC}" type="presParOf" srcId="{6302200A-B8B3-4092-BBC7-0CE266B8DD1A}" destId="{6F95FC78-F565-48C3-918C-32116F2997A9}" srcOrd="8" destOrd="0" presId="urn:microsoft.com/office/officeart/2005/8/layout/radial6"/>
    <dgm:cxn modelId="{395F37BE-FCEC-4A2A-A467-0F898C6444B1}" type="presParOf" srcId="{6302200A-B8B3-4092-BBC7-0CE266B8DD1A}" destId="{51FC747A-45A3-4E48-BCC3-8EA0D5FCE7E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B54F33-BE21-41F9-9BCA-30AA0D17AE27}"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fr-FR"/>
        </a:p>
      </dgm:t>
    </dgm:pt>
    <dgm:pt modelId="{DD63C711-E3D9-4F6A-ADE1-471C5B310CAF}">
      <dgm:prSet phldrT="[Texte]" custT="1"/>
      <dgm:spPr/>
      <dgm:t>
        <a:bodyPr/>
        <a:lstStyle/>
        <a:p>
          <a:r>
            <a:rPr lang="fr-FR" sz="900" b="1" dirty="0" err="1"/>
            <a:t>Syst</a:t>
          </a:r>
          <a:r>
            <a:rPr lang="fr-FR" sz="900" b="1" dirty="0"/>
            <a:t> de </a:t>
          </a:r>
          <a:r>
            <a:rPr lang="fr-FR" sz="900" b="1" dirty="0" err="1"/>
            <a:t>Décison</a:t>
          </a:r>
          <a:endParaRPr lang="fr-FR" sz="900" b="1" dirty="0"/>
        </a:p>
      </dgm:t>
    </dgm:pt>
    <dgm:pt modelId="{A20A255E-DD52-45F8-BAC3-EC5907C95F43}" type="parTrans" cxnId="{4DF0852C-6416-47CB-BF94-E671364BE019}">
      <dgm:prSet/>
      <dgm:spPr/>
      <dgm:t>
        <a:bodyPr/>
        <a:lstStyle/>
        <a:p>
          <a:endParaRPr lang="fr-FR"/>
        </a:p>
      </dgm:t>
    </dgm:pt>
    <dgm:pt modelId="{CB6A8F09-64E5-43F4-92ED-8A43F24002C9}" type="sibTrans" cxnId="{4DF0852C-6416-47CB-BF94-E671364BE019}">
      <dgm:prSet/>
      <dgm:spPr/>
      <dgm:t>
        <a:bodyPr/>
        <a:lstStyle/>
        <a:p>
          <a:endParaRPr lang="fr-FR"/>
        </a:p>
      </dgm:t>
    </dgm:pt>
    <dgm:pt modelId="{6D559F76-268C-4CB9-96BA-411B828D23D3}">
      <dgm:prSet phldrT="[Texte]" custT="1"/>
      <dgm:spPr/>
      <dgm:t>
        <a:bodyPr/>
        <a:lstStyle/>
        <a:p>
          <a:r>
            <a:rPr lang="fr-FR" sz="900" dirty="0"/>
            <a:t>A</a:t>
          </a:r>
        </a:p>
      </dgm:t>
    </dgm:pt>
    <dgm:pt modelId="{200FD8C8-8EB0-4C1D-8E13-72486562662C}" type="parTrans" cxnId="{958961CA-EBCE-486A-BF69-E1A93C4E5F4F}">
      <dgm:prSet/>
      <dgm:spPr/>
      <dgm:t>
        <a:bodyPr/>
        <a:lstStyle/>
        <a:p>
          <a:endParaRPr lang="fr-FR"/>
        </a:p>
      </dgm:t>
    </dgm:pt>
    <dgm:pt modelId="{D4D090EA-427E-4CA7-BB03-DA015E4B51CC}" type="sibTrans" cxnId="{958961CA-EBCE-486A-BF69-E1A93C4E5F4F}">
      <dgm:prSet/>
      <dgm:spPr/>
      <dgm:t>
        <a:bodyPr/>
        <a:lstStyle/>
        <a:p>
          <a:endParaRPr lang="fr-FR"/>
        </a:p>
      </dgm:t>
    </dgm:pt>
    <dgm:pt modelId="{1B94DC5B-1F15-4C0F-A0D7-D50E034F055F}">
      <dgm:prSet phldrT="[Texte]" custT="1"/>
      <dgm:spPr/>
      <dgm:t>
        <a:bodyPr/>
        <a:lstStyle/>
        <a:p>
          <a:r>
            <a:rPr lang="fr-FR" sz="900" dirty="0"/>
            <a:t>B</a:t>
          </a:r>
        </a:p>
      </dgm:t>
    </dgm:pt>
    <dgm:pt modelId="{734A083C-552D-428E-8261-4F7BE4223D0E}" type="parTrans" cxnId="{FA7E397F-E5D7-4BA5-92D6-8693F4E8F5F8}">
      <dgm:prSet/>
      <dgm:spPr/>
      <dgm:t>
        <a:bodyPr/>
        <a:lstStyle/>
        <a:p>
          <a:endParaRPr lang="fr-FR"/>
        </a:p>
      </dgm:t>
    </dgm:pt>
    <dgm:pt modelId="{B7BC9A64-326A-4BB9-8EA3-8D07950CCA12}" type="sibTrans" cxnId="{FA7E397F-E5D7-4BA5-92D6-8693F4E8F5F8}">
      <dgm:prSet/>
      <dgm:spPr/>
      <dgm:t>
        <a:bodyPr/>
        <a:lstStyle/>
        <a:p>
          <a:endParaRPr lang="fr-FR"/>
        </a:p>
      </dgm:t>
    </dgm:pt>
    <dgm:pt modelId="{E97931E9-3EBE-4618-9A4C-E812414A9801}">
      <dgm:prSet phldrT="[Texte]" custT="1"/>
      <dgm:spPr/>
      <dgm:t>
        <a:bodyPr/>
        <a:lstStyle/>
        <a:p>
          <a:r>
            <a:rPr lang="fr-FR" sz="900" dirty="0"/>
            <a:t>C</a:t>
          </a:r>
        </a:p>
      </dgm:t>
    </dgm:pt>
    <dgm:pt modelId="{0FF68210-8A38-4DC6-8BCB-6DEC2D714CAE}" type="parTrans" cxnId="{7D78BBFA-A2E1-42C1-9430-1D67AE837AC9}">
      <dgm:prSet/>
      <dgm:spPr/>
      <dgm:t>
        <a:bodyPr/>
        <a:lstStyle/>
        <a:p>
          <a:endParaRPr lang="fr-FR"/>
        </a:p>
      </dgm:t>
    </dgm:pt>
    <dgm:pt modelId="{781778DE-C021-41EA-8CCC-9916DFF7F5D1}" type="sibTrans" cxnId="{7D78BBFA-A2E1-42C1-9430-1D67AE837AC9}">
      <dgm:prSet/>
      <dgm:spPr/>
      <dgm:t>
        <a:bodyPr/>
        <a:lstStyle/>
        <a:p>
          <a:endParaRPr lang="fr-FR"/>
        </a:p>
      </dgm:t>
    </dgm:pt>
    <dgm:pt modelId="{6302200A-B8B3-4092-BBC7-0CE266B8DD1A}" type="pres">
      <dgm:prSet presAssocID="{A8B54F33-BE21-41F9-9BCA-30AA0D17AE27}" presName="Name0" presStyleCnt="0">
        <dgm:presLayoutVars>
          <dgm:chMax val="1"/>
          <dgm:dir/>
          <dgm:animLvl val="ctr"/>
          <dgm:resizeHandles val="exact"/>
        </dgm:presLayoutVars>
      </dgm:prSet>
      <dgm:spPr/>
    </dgm:pt>
    <dgm:pt modelId="{891D27F7-E33D-4A4E-A65F-ACAB5A3989F6}" type="pres">
      <dgm:prSet presAssocID="{DD63C711-E3D9-4F6A-ADE1-471C5B310CAF}" presName="centerShape" presStyleLbl="node0" presStyleIdx="0" presStyleCnt="1" custScaleX="157708" custScaleY="73471" custLinFactNeighborX="1347" custLinFactNeighborY="-3795"/>
      <dgm:spPr/>
    </dgm:pt>
    <dgm:pt modelId="{9B14AB26-74F0-4BE9-B5A9-AC2E07E4EE3C}" type="pres">
      <dgm:prSet presAssocID="{6D559F76-268C-4CB9-96BA-411B828D23D3}" presName="node" presStyleLbl="node1" presStyleIdx="0" presStyleCnt="3">
        <dgm:presLayoutVars>
          <dgm:bulletEnabled val="1"/>
        </dgm:presLayoutVars>
      </dgm:prSet>
      <dgm:spPr/>
    </dgm:pt>
    <dgm:pt modelId="{D3F43613-4140-42CA-B78B-0CECE0AEB8DC}" type="pres">
      <dgm:prSet presAssocID="{6D559F76-268C-4CB9-96BA-411B828D23D3}" presName="dummy" presStyleCnt="0"/>
      <dgm:spPr/>
    </dgm:pt>
    <dgm:pt modelId="{406E27F1-D0A3-4D15-B960-77191C7A53FE}" type="pres">
      <dgm:prSet presAssocID="{D4D090EA-427E-4CA7-BB03-DA015E4B51CC}" presName="sibTrans" presStyleLbl="sibTrans2D1" presStyleIdx="0" presStyleCnt="3"/>
      <dgm:spPr/>
    </dgm:pt>
    <dgm:pt modelId="{96B67ED3-AC4A-4A2B-856D-84C34EADB538}" type="pres">
      <dgm:prSet presAssocID="{1B94DC5B-1F15-4C0F-A0D7-D50E034F055F}" presName="node" presStyleLbl="node1" presStyleIdx="1" presStyleCnt="3">
        <dgm:presLayoutVars>
          <dgm:bulletEnabled val="1"/>
        </dgm:presLayoutVars>
      </dgm:prSet>
      <dgm:spPr/>
    </dgm:pt>
    <dgm:pt modelId="{59738575-B24D-4A36-B991-FF2BBC7D8351}" type="pres">
      <dgm:prSet presAssocID="{1B94DC5B-1F15-4C0F-A0D7-D50E034F055F}" presName="dummy" presStyleCnt="0"/>
      <dgm:spPr/>
    </dgm:pt>
    <dgm:pt modelId="{7891B784-C0A2-471E-A36D-52B5CF3DE5E3}" type="pres">
      <dgm:prSet presAssocID="{B7BC9A64-326A-4BB9-8EA3-8D07950CCA12}" presName="sibTrans" presStyleLbl="sibTrans2D1" presStyleIdx="1" presStyleCnt="3"/>
      <dgm:spPr/>
    </dgm:pt>
    <dgm:pt modelId="{6EE179A6-BA34-4A7A-9B36-D601B666702A}" type="pres">
      <dgm:prSet presAssocID="{E97931E9-3EBE-4618-9A4C-E812414A9801}" presName="node" presStyleLbl="node1" presStyleIdx="2" presStyleCnt="3">
        <dgm:presLayoutVars>
          <dgm:bulletEnabled val="1"/>
        </dgm:presLayoutVars>
      </dgm:prSet>
      <dgm:spPr/>
    </dgm:pt>
    <dgm:pt modelId="{6F95FC78-F565-48C3-918C-32116F2997A9}" type="pres">
      <dgm:prSet presAssocID="{E97931E9-3EBE-4618-9A4C-E812414A9801}" presName="dummy" presStyleCnt="0"/>
      <dgm:spPr/>
    </dgm:pt>
    <dgm:pt modelId="{51FC747A-45A3-4E48-BCC3-8EA0D5FCE7E3}" type="pres">
      <dgm:prSet presAssocID="{781778DE-C021-41EA-8CCC-9916DFF7F5D1}" presName="sibTrans" presStyleLbl="sibTrans2D1" presStyleIdx="2" presStyleCnt="3"/>
      <dgm:spPr/>
    </dgm:pt>
  </dgm:ptLst>
  <dgm:cxnLst>
    <dgm:cxn modelId="{4DF0852C-6416-47CB-BF94-E671364BE019}" srcId="{A8B54F33-BE21-41F9-9BCA-30AA0D17AE27}" destId="{DD63C711-E3D9-4F6A-ADE1-471C5B310CAF}" srcOrd="0" destOrd="0" parTransId="{A20A255E-DD52-45F8-BAC3-EC5907C95F43}" sibTransId="{CB6A8F09-64E5-43F4-92ED-8A43F24002C9}"/>
    <dgm:cxn modelId="{5F5B1237-9198-4FBE-BED4-5414E77F2A91}" type="presOf" srcId="{DD63C711-E3D9-4F6A-ADE1-471C5B310CAF}" destId="{891D27F7-E33D-4A4E-A65F-ACAB5A3989F6}" srcOrd="0" destOrd="0" presId="urn:microsoft.com/office/officeart/2005/8/layout/radial6"/>
    <dgm:cxn modelId="{28791B63-D409-465C-8127-C5CEDAA6AC3F}" type="presOf" srcId="{D4D090EA-427E-4CA7-BB03-DA015E4B51CC}" destId="{406E27F1-D0A3-4D15-B960-77191C7A53FE}" srcOrd="0" destOrd="0" presId="urn:microsoft.com/office/officeart/2005/8/layout/radial6"/>
    <dgm:cxn modelId="{9B038870-E0FA-47DF-A0FB-1706F5615793}" type="presOf" srcId="{E97931E9-3EBE-4618-9A4C-E812414A9801}" destId="{6EE179A6-BA34-4A7A-9B36-D601B666702A}" srcOrd="0" destOrd="0" presId="urn:microsoft.com/office/officeart/2005/8/layout/radial6"/>
    <dgm:cxn modelId="{ED69A37E-3E95-45A5-817F-CAEC9C96F727}" type="presOf" srcId="{6D559F76-268C-4CB9-96BA-411B828D23D3}" destId="{9B14AB26-74F0-4BE9-B5A9-AC2E07E4EE3C}" srcOrd="0" destOrd="0" presId="urn:microsoft.com/office/officeart/2005/8/layout/radial6"/>
    <dgm:cxn modelId="{FA7E397F-E5D7-4BA5-92D6-8693F4E8F5F8}" srcId="{DD63C711-E3D9-4F6A-ADE1-471C5B310CAF}" destId="{1B94DC5B-1F15-4C0F-A0D7-D50E034F055F}" srcOrd="1" destOrd="0" parTransId="{734A083C-552D-428E-8261-4F7BE4223D0E}" sibTransId="{B7BC9A64-326A-4BB9-8EA3-8D07950CCA12}"/>
    <dgm:cxn modelId="{3141F098-1A0E-4C6B-9797-3693D87130D0}" type="presOf" srcId="{B7BC9A64-326A-4BB9-8EA3-8D07950CCA12}" destId="{7891B784-C0A2-471E-A36D-52B5CF3DE5E3}" srcOrd="0" destOrd="0" presId="urn:microsoft.com/office/officeart/2005/8/layout/radial6"/>
    <dgm:cxn modelId="{C476A69D-57F6-4FCC-BFC7-03F6B9BC8949}" type="presOf" srcId="{A8B54F33-BE21-41F9-9BCA-30AA0D17AE27}" destId="{6302200A-B8B3-4092-BBC7-0CE266B8DD1A}" srcOrd="0" destOrd="0" presId="urn:microsoft.com/office/officeart/2005/8/layout/radial6"/>
    <dgm:cxn modelId="{958961CA-EBCE-486A-BF69-E1A93C4E5F4F}" srcId="{DD63C711-E3D9-4F6A-ADE1-471C5B310CAF}" destId="{6D559F76-268C-4CB9-96BA-411B828D23D3}" srcOrd="0" destOrd="0" parTransId="{200FD8C8-8EB0-4C1D-8E13-72486562662C}" sibTransId="{D4D090EA-427E-4CA7-BB03-DA015E4B51CC}"/>
    <dgm:cxn modelId="{DBCF4BD6-4CF1-43E9-8B4B-EDDB5165AEB6}" type="presOf" srcId="{781778DE-C021-41EA-8CCC-9916DFF7F5D1}" destId="{51FC747A-45A3-4E48-BCC3-8EA0D5FCE7E3}" srcOrd="0" destOrd="0" presId="urn:microsoft.com/office/officeart/2005/8/layout/radial6"/>
    <dgm:cxn modelId="{FCAE99E3-D5D0-4EB2-ACFE-51250E03BF92}" type="presOf" srcId="{1B94DC5B-1F15-4C0F-A0D7-D50E034F055F}" destId="{96B67ED3-AC4A-4A2B-856D-84C34EADB538}" srcOrd="0" destOrd="0" presId="urn:microsoft.com/office/officeart/2005/8/layout/radial6"/>
    <dgm:cxn modelId="{7D78BBFA-A2E1-42C1-9430-1D67AE837AC9}" srcId="{DD63C711-E3D9-4F6A-ADE1-471C5B310CAF}" destId="{E97931E9-3EBE-4618-9A4C-E812414A9801}" srcOrd="2" destOrd="0" parTransId="{0FF68210-8A38-4DC6-8BCB-6DEC2D714CAE}" sibTransId="{781778DE-C021-41EA-8CCC-9916DFF7F5D1}"/>
    <dgm:cxn modelId="{6FD017A5-D7DE-42D6-9431-1F960FE30F7F}" type="presParOf" srcId="{6302200A-B8B3-4092-BBC7-0CE266B8DD1A}" destId="{891D27F7-E33D-4A4E-A65F-ACAB5A3989F6}" srcOrd="0" destOrd="0" presId="urn:microsoft.com/office/officeart/2005/8/layout/radial6"/>
    <dgm:cxn modelId="{36C83254-F824-44C4-B533-8000D49AF7C0}" type="presParOf" srcId="{6302200A-B8B3-4092-BBC7-0CE266B8DD1A}" destId="{9B14AB26-74F0-4BE9-B5A9-AC2E07E4EE3C}" srcOrd="1" destOrd="0" presId="urn:microsoft.com/office/officeart/2005/8/layout/radial6"/>
    <dgm:cxn modelId="{3E6306F8-E033-4548-8415-5C47F9E40EFC}" type="presParOf" srcId="{6302200A-B8B3-4092-BBC7-0CE266B8DD1A}" destId="{D3F43613-4140-42CA-B78B-0CECE0AEB8DC}" srcOrd="2" destOrd="0" presId="urn:microsoft.com/office/officeart/2005/8/layout/radial6"/>
    <dgm:cxn modelId="{00AAEC44-C16E-4A0E-AE22-B4116F1C6105}" type="presParOf" srcId="{6302200A-B8B3-4092-BBC7-0CE266B8DD1A}" destId="{406E27F1-D0A3-4D15-B960-77191C7A53FE}" srcOrd="3" destOrd="0" presId="urn:microsoft.com/office/officeart/2005/8/layout/radial6"/>
    <dgm:cxn modelId="{7BDDB262-1F8E-432B-B0A5-CF532A006FAE}" type="presParOf" srcId="{6302200A-B8B3-4092-BBC7-0CE266B8DD1A}" destId="{96B67ED3-AC4A-4A2B-856D-84C34EADB538}" srcOrd="4" destOrd="0" presId="urn:microsoft.com/office/officeart/2005/8/layout/radial6"/>
    <dgm:cxn modelId="{B5977997-097D-4205-82C7-61515E1A6949}" type="presParOf" srcId="{6302200A-B8B3-4092-BBC7-0CE266B8DD1A}" destId="{59738575-B24D-4A36-B991-FF2BBC7D8351}" srcOrd="5" destOrd="0" presId="urn:microsoft.com/office/officeart/2005/8/layout/radial6"/>
    <dgm:cxn modelId="{C951BE94-769B-4421-8755-E163B63995C1}" type="presParOf" srcId="{6302200A-B8B3-4092-BBC7-0CE266B8DD1A}" destId="{7891B784-C0A2-471E-A36D-52B5CF3DE5E3}" srcOrd="6" destOrd="0" presId="urn:microsoft.com/office/officeart/2005/8/layout/radial6"/>
    <dgm:cxn modelId="{09EE630D-8CC0-4EAA-9A61-3CDE44D55B5F}" type="presParOf" srcId="{6302200A-B8B3-4092-BBC7-0CE266B8DD1A}" destId="{6EE179A6-BA34-4A7A-9B36-D601B666702A}" srcOrd="7" destOrd="0" presId="urn:microsoft.com/office/officeart/2005/8/layout/radial6"/>
    <dgm:cxn modelId="{2EE99605-D3AF-4454-9640-140017FD6E13}" type="presParOf" srcId="{6302200A-B8B3-4092-BBC7-0CE266B8DD1A}" destId="{6F95FC78-F565-48C3-918C-32116F2997A9}" srcOrd="8" destOrd="0" presId="urn:microsoft.com/office/officeart/2005/8/layout/radial6"/>
    <dgm:cxn modelId="{3B8F14BB-DD21-4C09-9E7E-7E13D5EEB75E}" type="presParOf" srcId="{6302200A-B8B3-4092-BBC7-0CE266B8DD1A}" destId="{51FC747A-45A3-4E48-BCC3-8EA0D5FCE7E3}"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B54F33-BE21-41F9-9BCA-30AA0D17AE27}"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fr-FR"/>
        </a:p>
      </dgm:t>
    </dgm:pt>
    <dgm:pt modelId="{DD63C711-E3D9-4F6A-ADE1-471C5B310CAF}">
      <dgm:prSet phldrT="[Texte]"/>
      <dgm:spPr/>
      <dgm:t>
        <a:bodyPr/>
        <a:lstStyle/>
        <a:p>
          <a:r>
            <a:rPr lang="fr-FR" b="1" dirty="0" err="1"/>
            <a:t>Syst</a:t>
          </a:r>
          <a:r>
            <a:rPr lang="fr-FR" b="1" dirty="0"/>
            <a:t> Opérant</a:t>
          </a:r>
        </a:p>
      </dgm:t>
    </dgm:pt>
    <dgm:pt modelId="{A20A255E-DD52-45F8-BAC3-EC5907C95F43}" type="parTrans" cxnId="{4DF0852C-6416-47CB-BF94-E671364BE019}">
      <dgm:prSet/>
      <dgm:spPr/>
      <dgm:t>
        <a:bodyPr/>
        <a:lstStyle/>
        <a:p>
          <a:endParaRPr lang="fr-FR"/>
        </a:p>
      </dgm:t>
    </dgm:pt>
    <dgm:pt modelId="{CB6A8F09-64E5-43F4-92ED-8A43F24002C9}" type="sibTrans" cxnId="{4DF0852C-6416-47CB-BF94-E671364BE019}">
      <dgm:prSet/>
      <dgm:spPr/>
      <dgm:t>
        <a:bodyPr/>
        <a:lstStyle/>
        <a:p>
          <a:endParaRPr lang="fr-FR"/>
        </a:p>
      </dgm:t>
    </dgm:pt>
    <dgm:pt modelId="{6D559F76-268C-4CB9-96BA-411B828D23D3}">
      <dgm:prSet phldrT="[Texte]"/>
      <dgm:spPr/>
      <dgm:t>
        <a:bodyPr/>
        <a:lstStyle/>
        <a:p>
          <a:r>
            <a:rPr lang="fr-FR" dirty="0"/>
            <a:t>A</a:t>
          </a:r>
        </a:p>
      </dgm:t>
    </dgm:pt>
    <dgm:pt modelId="{200FD8C8-8EB0-4C1D-8E13-72486562662C}" type="parTrans" cxnId="{958961CA-EBCE-486A-BF69-E1A93C4E5F4F}">
      <dgm:prSet/>
      <dgm:spPr/>
      <dgm:t>
        <a:bodyPr/>
        <a:lstStyle/>
        <a:p>
          <a:endParaRPr lang="fr-FR"/>
        </a:p>
      </dgm:t>
    </dgm:pt>
    <dgm:pt modelId="{D4D090EA-427E-4CA7-BB03-DA015E4B51CC}" type="sibTrans" cxnId="{958961CA-EBCE-486A-BF69-E1A93C4E5F4F}">
      <dgm:prSet/>
      <dgm:spPr/>
      <dgm:t>
        <a:bodyPr/>
        <a:lstStyle/>
        <a:p>
          <a:endParaRPr lang="fr-FR"/>
        </a:p>
      </dgm:t>
    </dgm:pt>
    <dgm:pt modelId="{1B94DC5B-1F15-4C0F-A0D7-D50E034F055F}">
      <dgm:prSet phldrT="[Texte]"/>
      <dgm:spPr/>
      <dgm:t>
        <a:bodyPr/>
        <a:lstStyle/>
        <a:p>
          <a:r>
            <a:rPr lang="fr-FR" dirty="0"/>
            <a:t>B</a:t>
          </a:r>
        </a:p>
      </dgm:t>
    </dgm:pt>
    <dgm:pt modelId="{734A083C-552D-428E-8261-4F7BE4223D0E}" type="parTrans" cxnId="{FA7E397F-E5D7-4BA5-92D6-8693F4E8F5F8}">
      <dgm:prSet/>
      <dgm:spPr/>
      <dgm:t>
        <a:bodyPr/>
        <a:lstStyle/>
        <a:p>
          <a:endParaRPr lang="fr-FR"/>
        </a:p>
      </dgm:t>
    </dgm:pt>
    <dgm:pt modelId="{B7BC9A64-326A-4BB9-8EA3-8D07950CCA12}" type="sibTrans" cxnId="{FA7E397F-E5D7-4BA5-92D6-8693F4E8F5F8}">
      <dgm:prSet/>
      <dgm:spPr/>
      <dgm:t>
        <a:bodyPr/>
        <a:lstStyle/>
        <a:p>
          <a:endParaRPr lang="fr-FR"/>
        </a:p>
      </dgm:t>
    </dgm:pt>
    <dgm:pt modelId="{E97931E9-3EBE-4618-9A4C-E812414A9801}">
      <dgm:prSet phldrT="[Texte]"/>
      <dgm:spPr/>
      <dgm:t>
        <a:bodyPr/>
        <a:lstStyle/>
        <a:p>
          <a:r>
            <a:rPr lang="fr-FR"/>
            <a:t>C</a:t>
          </a:r>
          <a:endParaRPr lang="fr-FR" dirty="0"/>
        </a:p>
      </dgm:t>
    </dgm:pt>
    <dgm:pt modelId="{0FF68210-8A38-4DC6-8BCB-6DEC2D714CAE}" type="parTrans" cxnId="{7D78BBFA-A2E1-42C1-9430-1D67AE837AC9}">
      <dgm:prSet/>
      <dgm:spPr/>
      <dgm:t>
        <a:bodyPr/>
        <a:lstStyle/>
        <a:p>
          <a:endParaRPr lang="fr-FR"/>
        </a:p>
      </dgm:t>
    </dgm:pt>
    <dgm:pt modelId="{781778DE-C021-41EA-8CCC-9916DFF7F5D1}" type="sibTrans" cxnId="{7D78BBFA-A2E1-42C1-9430-1D67AE837AC9}">
      <dgm:prSet/>
      <dgm:spPr/>
      <dgm:t>
        <a:bodyPr/>
        <a:lstStyle/>
        <a:p>
          <a:endParaRPr lang="fr-FR"/>
        </a:p>
      </dgm:t>
    </dgm:pt>
    <dgm:pt modelId="{6302200A-B8B3-4092-BBC7-0CE266B8DD1A}" type="pres">
      <dgm:prSet presAssocID="{A8B54F33-BE21-41F9-9BCA-30AA0D17AE27}" presName="Name0" presStyleCnt="0">
        <dgm:presLayoutVars>
          <dgm:chMax val="1"/>
          <dgm:dir/>
          <dgm:animLvl val="ctr"/>
          <dgm:resizeHandles val="exact"/>
        </dgm:presLayoutVars>
      </dgm:prSet>
      <dgm:spPr/>
    </dgm:pt>
    <dgm:pt modelId="{891D27F7-E33D-4A4E-A65F-ACAB5A3989F6}" type="pres">
      <dgm:prSet presAssocID="{DD63C711-E3D9-4F6A-ADE1-471C5B310CAF}" presName="centerShape" presStyleLbl="node0" presStyleIdx="0" presStyleCnt="1" custScaleX="121564" custScaleY="61529"/>
      <dgm:spPr/>
    </dgm:pt>
    <dgm:pt modelId="{9B14AB26-74F0-4BE9-B5A9-AC2E07E4EE3C}" type="pres">
      <dgm:prSet presAssocID="{6D559F76-268C-4CB9-96BA-411B828D23D3}" presName="node" presStyleLbl="node1" presStyleIdx="0" presStyleCnt="3">
        <dgm:presLayoutVars>
          <dgm:bulletEnabled val="1"/>
        </dgm:presLayoutVars>
      </dgm:prSet>
      <dgm:spPr/>
    </dgm:pt>
    <dgm:pt modelId="{D3F43613-4140-42CA-B78B-0CECE0AEB8DC}" type="pres">
      <dgm:prSet presAssocID="{6D559F76-268C-4CB9-96BA-411B828D23D3}" presName="dummy" presStyleCnt="0"/>
      <dgm:spPr/>
    </dgm:pt>
    <dgm:pt modelId="{406E27F1-D0A3-4D15-B960-77191C7A53FE}" type="pres">
      <dgm:prSet presAssocID="{D4D090EA-427E-4CA7-BB03-DA015E4B51CC}" presName="sibTrans" presStyleLbl="sibTrans2D1" presStyleIdx="0" presStyleCnt="3"/>
      <dgm:spPr/>
    </dgm:pt>
    <dgm:pt modelId="{96B67ED3-AC4A-4A2B-856D-84C34EADB538}" type="pres">
      <dgm:prSet presAssocID="{1B94DC5B-1F15-4C0F-A0D7-D50E034F055F}" presName="node" presStyleLbl="node1" presStyleIdx="1" presStyleCnt="3">
        <dgm:presLayoutVars>
          <dgm:bulletEnabled val="1"/>
        </dgm:presLayoutVars>
      </dgm:prSet>
      <dgm:spPr/>
    </dgm:pt>
    <dgm:pt modelId="{59738575-B24D-4A36-B991-FF2BBC7D8351}" type="pres">
      <dgm:prSet presAssocID="{1B94DC5B-1F15-4C0F-A0D7-D50E034F055F}" presName="dummy" presStyleCnt="0"/>
      <dgm:spPr/>
    </dgm:pt>
    <dgm:pt modelId="{7891B784-C0A2-471E-A36D-52B5CF3DE5E3}" type="pres">
      <dgm:prSet presAssocID="{B7BC9A64-326A-4BB9-8EA3-8D07950CCA12}" presName="sibTrans" presStyleLbl="sibTrans2D1" presStyleIdx="1" presStyleCnt="3"/>
      <dgm:spPr/>
    </dgm:pt>
    <dgm:pt modelId="{6EE179A6-BA34-4A7A-9B36-D601B666702A}" type="pres">
      <dgm:prSet presAssocID="{E97931E9-3EBE-4618-9A4C-E812414A9801}" presName="node" presStyleLbl="node1" presStyleIdx="2" presStyleCnt="3">
        <dgm:presLayoutVars>
          <dgm:bulletEnabled val="1"/>
        </dgm:presLayoutVars>
      </dgm:prSet>
      <dgm:spPr/>
    </dgm:pt>
    <dgm:pt modelId="{6F95FC78-F565-48C3-918C-32116F2997A9}" type="pres">
      <dgm:prSet presAssocID="{E97931E9-3EBE-4618-9A4C-E812414A9801}" presName="dummy" presStyleCnt="0"/>
      <dgm:spPr/>
    </dgm:pt>
    <dgm:pt modelId="{51FC747A-45A3-4E48-BCC3-8EA0D5FCE7E3}" type="pres">
      <dgm:prSet presAssocID="{781778DE-C021-41EA-8CCC-9916DFF7F5D1}" presName="sibTrans" presStyleLbl="sibTrans2D1" presStyleIdx="2" presStyleCnt="3"/>
      <dgm:spPr/>
    </dgm:pt>
  </dgm:ptLst>
  <dgm:cxnLst>
    <dgm:cxn modelId="{4DF0852C-6416-47CB-BF94-E671364BE019}" srcId="{A8B54F33-BE21-41F9-9BCA-30AA0D17AE27}" destId="{DD63C711-E3D9-4F6A-ADE1-471C5B310CAF}" srcOrd="0" destOrd="0" parTransId="{A20A255E-DD52-45F8-BAC3-EC5907C95F43}" sibTransId="{CB6A8F09-64E5-43F4-92ED-8A43F24002C9}"/>
    <dgm:cxn modelId="{67DA4634-359E-4ACB-ACFF-B660C2D4B053}" type="presOf" srcId="{D4D090EA-427E-4CA7-BB03-DA015E4B51CC}" destId="{406E27F1-D0A3-4D15-B960-77191C7A53FE}" srcOrd="0" destOrd="0" presId="urn:microsoft.com/office/officeart/2005/8/layout/radial6"/>
    <dgm:cxn modelId="{0C872442-B245-4FC5-AB64-CC03FA365560}" type="presOf" srcId="{B7BC9A64-326A-4BB9-8EA3-8D07950CCA12}" destId="{7891B784-C0A2-471E-A36D-52B5CF3DE5E3}" srcOrd="0" destOrd="0" presId="urn:microsoft.com/office/officeart/2005/8/layout/radial6"/>
    <dgm:cxn modelId="{0C69866B-CFB0-461B-A7B7-E94DDA3DCE49}" type="presOf" srcId="{DD63C711-E3D9-4F6A-ADE1-471C5B310CAF}" destId="{891D27F7-E33D-4A4E-A65F-ACAB5A3989F6}" srcOrd="0" destOrd="0" presId="urn:microsoft.com/office/officeart/2005/8/layout/radial6"/>
    <dgm:cxn modelId="{FA7E397F-E5D7-4BA5-92D6-8693F4E8F5F8}" srcId="{DD63C711-E3D9-4F6A-ADE1-471C5B310CAF}" destId="{1B94DC5B-1F15-4C0F-A0D7-D50E034F055F}" srcOrd="1" destOrd="0" parTransId="{734A083C-552D-428E-8261-4F7BE4223D0E}" sibTransId="{B7BC9A64-326A-4BB9-8EA3-8D07950CCA12}"/>
    <dgm:cxn modelId="{629D8B82-71B7-4DBE-9B0B-3159331FA05E}" type="presOf" srcId="{6D559F76-268C-4CB9-96BA-411B828D23D3}" destId="{9B14AB26-74F0-4BE9-B5A9-AC2E07E4EE3C}" srcOrd="0" destOrd="0" presId="urn:microsoft.com/office/officeart/2005/8/layout/radial6"/>
    <dgm:cxn modelId="{1EB6E98A-0B39-4A5E-A80C-2AA1A9FBC94F}" type="presOf" srcId="{A8B54F33-BE21-41F9-9BCA-30AA0D17AE27}" destId="{6302200A-B8B3-4092-BBC7-0CE266B8DD1A}" srcOrd="0" destOrd="0" presId="urn:microsoft.com/office/officeart/2005/8/layout/radial6"/>
    <dgm:cxn modelId="{25836DAC-A41D-4C79-98E8-9B6DE6464AD1}" type="presOf" srcId="{1B94DC5B-1F15-4C0F-A0D7-D50E034F055F}" destId="{96B67ED3-AC4A-4A2B-856D-84C34EADB538}" srcOrd="0" destOrd="0" presId="urn:microsoft.com/office/officeart/2005/8/layout/radial6"/>
    <dgm:cxn modelId="{428A44AE-B374-44A9-A33D-1C365C903E16}" type="presOf" srcId="{781778DE-C021-41EA-8CCC-9916DFF7F5D1}" destId="{51FC747A-45A3-4E48-BCC3-8EA0D5FCE7E3}" srcOrd="0" destOrd="0" presId="urn:microsoft.com/office/officeart/2005/8/layout/radial6"/>
    <dgm:cxn modelId="{958961CA-EBCE-486A-BF69-E1A93C4E5F4F}" srcId="{DD63C711-E3D9-4F6A-ADE1-471C5B310CAF}" destId="{6D559F76-268C-4CB9-96BA-411B828D23D3}" srcOrd="0" destOrd="0" parTransId="{200FD8C8-8EB0-4C1D-8E13-72486562662C}" sibTransId="{D4D090EA-427E-4CA7-BB03-DA015E4B51CC}"/>
    <dgm:cxn modelId="{712FDDD0-4872-4206-9ABE-EBA1EC9D54FE}" type="presOf" srcId="{E97931E9-3EBE-4618-9A4C-E812414A9801}" destId="{6EE179A6-BA34-4A7A-9B36-D601B666702A}" srcOrd="0" destOrd="0" presId="urn:microsoft.com/office/officeart/2005/8/layout/radial6"/>
    <dgm:cxn modelId="{7D78BBFA-A2E1-42C1-9430-1D67AE837AC9}" srcId="{DD63C711-E3D9-4F6A-ADE1-471C5B310CAF}" destId="{E97931E9-3EBE-4618-9A4C-E812414A9801}" srcOrd="2" destOrd="0" parTransId="{0FF68210-8A38-4DC6-8BCB-6DEC2D714CAE}" sibTransId="{781778DE-C021-41EA-8CCC-9916DFF7F5D1}"/>
    <dgm:cxn modelId="{C13FC107-39DF-4336-9F48-1A742DFF2AFF}" type="presParOf" srcId="{6302200A-B8B3-4092-BBC7-0CE266B8DD1A}" destId="{891D27F7-E33D-4A4E-A65F-ACAB5A3989F6}" srcOrd="0" destOrd="0" presId="urn:microsoft.com/office/officeart/2005/8/layout/radial6"/>
    <dgm:cxn modelId="{A7460E56-A555-4DCF-99E6-94BDAB66D885}" type="presParOf" srcId="{6302200A-B8B3-4092-BBC7-0CE266B8DD1A}" destId="{9B14AB26-74F0-4BE9-B5A9-AC2E07E4EE3C}" srcOrd="1" destOrd="0" presId="urn:microsoft.com/office/officeart/2005/8/layout/radial6"/>
    <dgm:cxn modelId="{13450A14-671D-437E-A25C-346FCC77E7A3}" type="presParOf" srcId="{6302200A-B8B3-4092-BBC7-0CE266B8DD1A}" destId="{D3F43613-4140-42CA-B78B-0CECE0AEB8DC}" srcOrd="2" destOrd="0" presId="urn:microsoft.com/office/officeart/2005/8/layout/radial6"/>
    <dgm:cxn modelId="{400FC32E-628E-4D8C-9721-4AE4465E2777}" type="presParOf" srcId="{6302200A-B8B3-4092-BBC7-0CE266B8DD1A}" destId="{406E27F1-D0A3-4D15-B960-77191C7A53FE}" srcOrd="3" destOrd="0" presId="urn:microsoft.com/office/officeart/2005/8/layout/radial6"/>
    <dgm:cxn modelId="{C10ADE64-AD16-41D6-B2BB-C1FB62D6AC3A}" type="presParOf" srcId="{6302200A-B8B3-4092-BBC7-0CE266B8DD1A}" destId="{96B67ED3-AC4A-4A2B-856D-84C34EADB538}" srcOrd="4" destOrd="0" presId="urn:microsoft.com/office/officeart/2005/8/layout/radial6"/>
    <dgm:cxn modelId="{B111F4A2-1DC6-4E02-92DE-08A3D76E842E}" type="presParOf" srcId="{6302200A-B8B3-4092-BBC7-0CE266B8DD1A}" destId="{59738575-B24D-4A36-B991-FF2BBC7D8351}" srcOrd="5" destOrd="0" presId="urn:microsoft.com/office/officeart/2005/8/layout/radial6"/>
    <dgm:cxn modelId="{0EA2FFB2-A3ED-411C-86D1-35D66B02B347}" type="presParOf" srcId="{6302200A-B8B3-4092-BBC7-0CE266B8DD1A}" destId="{7891B784-C0A2-471E-A36D-52B5CF3DE5E3}" srcOrd="6" destOrd="0" presId="urn:microsoft.com/office/officeart/2005/8/layout/radial6"/>
    <dgm:cxn modelId="{CEF0E2C8-91A8-4E9C-8F24-62C80B462879}" type="presParOf" srcId="{6302200A-B8B3-4092-BBC7-0CE266B8DD1A}" destId="{6EE179A6-BA34-4A7A-9B36-D601B666702A}" srcOrd="7" destOrd="0" presId="urn:microsoft.com/office/officeart/2005/8/layout/radial6"/>
    <dgm:cxn modelId="{74313084-03A7-4DA5-A69A-56A8D84629E7}" type="presParOf" srcId="{6302200A-B8B3-4092-BBC7-0CE266B8DD1A}" destId="{6F95FC78-F565-48C3-918C-32116F2997A9}" srcOrd="8" destOrd="0" presId="urn:microsoft.com/office/officeart/2005/8/layout/radial6"/>
    <dgm:cxn modelId="{963DDDD3-676E-4F0C-A39A-D2FEED11C90E}" type="presParOf" srcId="{6302200A-B8B3-4092-BBC7-0CE266B8DD1A}" destId="{51FC747A-45A3-4E48-BCC3-8EA0D5FCE7E3}" srcOrd="9"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B54F33-BE21-41F9-9BCA-30AA0D17AE27}"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fr-FR"/>
        </a:p>
      </dgm:t>
    </dgm:pt>
    <dgm:pt modelId="{DD63C711-E3D9-4F6A-ADE1-471C5B310CAF}">
      <dgm:prSet phldrT="[Texte]" custT="1"/>
      <dgm:spPr/>
      <dgm:t>
        <a:bodyPr/>
        <a:lstStyle/>
        <a:p>
          <a:r>
            <a:rPr lang="fr-FR" sz="900" b="1" dirty="0" err="1"/>
            <a:t>Syst</a:t>
          </a:r>
          <a:r>
            <a:rPr lang="fr-FR" sz="900" b="1" dirty="0"/>
            <a:t> </a:t>
          </a:r>
        </a:p>
        <a:p>
          <a:r>
            <a:rPr lang="fr-FR" sz="900" b="1" dirty="0"/>
            <a:t>Information</a:t>
          </a:r>
        </a:p>
      </dgm:t>
    </dgm:pt>
    <dgm:pt modelId="{A20A255E-DD52-45F8-BAC3-EC5907C95F43}" type="parTrans" cxnId="{4DF0852C-6416-47CB-BF94-E671364BE019}">
      <dgm:prSet/>
      <dgm:spPr/>
      <dgm:t>
        <a:bodyPr/>
        <a:lstStyle/>
        <a:p>
          <a:endParaRPr lang="fr-FR"/>
        </a:p>
      </dgm:t>
    </dgm:pt>
    <dgm:pt modelId="{CB6A8F09-64E5-43F4-92ED-8A43F24002C9}" type="sibTrans" cxnId="{4DF0852C-6416-47CB-BF94-E671364BE019}">
      <dgm:prSet/>
      <dgm:spPr/>
      <dgm:t>
        <a:bodyPr/>
        <a:lstStyle/>
        <a:p>
          <a:endParaRPr lang="fr-FR"/>
        </a:p>
      </dgm:t>
    </dgm:pt>
    <dgm:pt modelId="{6D559F76-268C-4CB9-96BA-411B828D23D3}">
      <dgm:prSet phldrT="[Texte]" custT="1"/>
      <dgm:spPr/>
      <dgm:t>
        <a:bodyPr/>
        <a:lstStyle/>
        <a:p>
          <a:r>
            <a:rPr lang="fr-FR" sz="900" dirty="0"/>
            <a:t>A</a:t>
          </a:r>
        </a:p>
      </dgm:t>
    </dgm:pt>
    <dgm:pt modelId="{200FD8C8-8EB0-4C1D-8E13-72486562662C}" type="parTrans" cxnId="{958961CA-EBCE-486A-BF69-E1A93C4E5F4F}">
      <dgm:prSet/>
      <dgm:spPr/>
      <dgm:t>
        <a:bodyPr/>
        <a:lstStyle/>
        <a:p>
          <a:endParaRPr lang="fr-FR"/>
        </a:p>
      </dgm:t>
    </dgm:pt>
    <dgm:pt modelId="{D4D090EA-427E-4CA7-BB03-DA015E4B51CC}" type="sibTrans" cxnId="{958961CA-EBCE-486A-BF69-E1A93C4E5F4F}">
      <dgm:prSet/>
      <dgm:spPr/>
      <dgm:t>
        <a:bodyPr/>
        <a:lstStyle/>
        <a:p>
          <a:endParaRPr lang="fr-FR"/>
        </a:p>
      </dgm:t>
    </dgm:pt>
    <dgm:pt modelId="{1B94DC5B-1F15-4C0F-A0D7-D50E034F055F}">
      <dgm:prSet phldrT="[Texte]" custT="1"/>
      <dgm:spPr/>
      <dgm:t>
        <a:bodyPr/>
        <a:lstStyle/>
        <a:p>
          <a:r>
            <a:rPr lang="fr-FR" sz="900" dirty="0"/>
            <a:t>B</a:t>
          </a:r>
        </a:p>
      </dgm:t>
    </dgm:pt>
    <dgm:pt modelId="{734A083C-552D-428E-8261-4F7BE4223D0E}" type="parTrans" cxnId="{FA7E397F-E5D7-4BA5-92D6-8693F4E8F5F8}">
      <dgm:prSet/>
      <dgm:spPr/>
      <dgm:t>
        <a:bodyPr/>
        <a:lstStyle/>
        <a:p>
          <a:endParaRPr lang="fr-FR"/>
        </a:p>
      </dgm:t>
    </dgm:pt>
    <dgm:pt modelId="{B7BC9A64-326A-4BB9-8EA3-8D07950CCA12}" type="sibTrans" cxnId="{FA7E397F-E5D7-4BA5-92D6-8693F4E8F5F8}">
      <dgm:prSet/>
      <dgm:spPr/>
      <dgm:t>
        <a:bodyPr/>
        <a:lstStyle/>
        <a:p>
          <a:endParaRPr lang="fr-FR"/>
        </a:p>
      </dgm:t>
    </dgm:pt>
    <dgm:pt modelId="{E97931E9-3EBE-4618-9A4C-E812414A9801}">
      <dgm:prSet phldrT="[Texte]" custT="1"/>
      <dgm:spPr/>
      <dgm:t>
        <a:bodyPr/>
        <a:lstStyle/>
        <a:p>
          <a:r>
            <a:rPr lang="fr-FR" sz="900" dirty="0"/>
            <a:t>C</a:t>
          </a:r>
        </a:p>
      </dgm:t>
    </dgm:pt>
    <dgm:pt modelId="{0FF68210-8A38-4DC6-8BCB-6DEC2D714CAE}" type="parTrans" cxnId="{7D78BBFA-A2E1-42C1-9430-1D67AE837AC9}">
      <dgm:prSet/>
      <dgm:spPr/>
      <dgm:t>
        <a:bodyPr/>
        <a:lstStyle/>
        <a:p>
          <a:endParaRPr lang="fr-FR"/>
        </a:p>
      </dgm:t>
    </dgm:pt>
    <dgm:pt modelId="{781778DE-C021-41EA-8CCC-9916DFF7F5D1}" type="sibTrans" cxnId="{7D78BBFA-A2E1-42C1-9430-1D67AE837AC9}">
      <dgm:prSet/>
      <dgm:spPr/>
      <dgm:t>
        <a:bodyPr/>
        <a:lstStyle/>
        <a:p>
          <a:endParaRPr lang="fr-FR"/>
        </a:p>
      </dgm:t>
    </dgm:pt>
    <dgm:pt modelId="{6302200A-B8B3-4092-BBC7-0CE266B8DD1A}" type="pres">
      <dgm:prSet presAssocID="{A8B54F33-BE21-41F9-9BCA-30AA0D17AE27}" presName="Name0" presStyleCnt="0">
        <dgm:presLayoutVars>
          <dgm:chMax val="1"/>
          <dgm:dir/>
          <dgm:animLvl val="ctr"/>
          <dgm:resizeHandles val="exact"/>
        </dgm:presLayoutVars>
      </dgm:prSet>
      <dgm:spPr/>
    </dgm:pt>
    <dgm:pt modelId="{891D27F7-E33D-4A4E-A65F-ACAB5A3989F6}" type="pres">
      <dgm:prSet presAssocID="{DD63C711-E3D9-4F6A-ADE1-471C5B310CAF}" presName="centerShape" presStyleLbl="node0" presStyleIdx="0" presStyleCnt="1" custScaleX="136759" custScaleY="79479" custLinFactNeighborX="1589" custLinFactNeighborY="-3869"/>
      <dgm:spPr/>
    </dgm:pt>
    <dgm:pt modelId="{9B14AB26-74F0-4BE9-B5A9-AC2E07E4EE3C}" type="pres">
      <dgm:prSet presAssocID="{6D559F76-268C-4CB9-96BA-411B828D23D3}" presName="node" presStyleLbl="node1" presStyleIdx="0" presStyleCnt="3">
        <dgm:presLayoutVars>
          <dgm:bulletEnabled val="1"/>
        </dgm:presLayoutVars>
      </dgm:prSet>
      <dgm:spPr/>
    </dgm:pt>
    <dgm:pt modelId="{D3F43613-4140-42CA-B78B-0CECE0AEB8DC}" type="pres">
      <dgm:prSet presAssocID="{6D559F76-268C-4CB9-96BA-411B828D23D3}" presName="dummy" presStyleCnt="0"/>
      <dgm:spPr/>
    </dgm:pt>
    <dgm:pt modelId="{406E27F1-D0A3-4D15-B960-77191C7A53FE}" type="pres">
      <dgm:prSet presAssocID="{D4D090EA-427E-4CA7-BB03-DA015E4B51CC}" presName="sibTrans" presStyleLbl="sibTrans2D1" presStyleIdx="0" presStyleCnt="3"/>
      <dgm:spPr/>
    </dgm:pt>
    <dgm:pt modelId="{96B67ED3-AC4A-4A2B-856D-84C34EADB538}" type="pres">
      <dgm:prSet presAssocID="{1B94DC5B-1F15-4C0F-A0D7-D50E034F055F}" presName="node" presStyleLbl="node1" presStyleIdx="1" presStyleCnt="3">
        <dgm:presLayoutVars>
          <dgm:bulletEnabled val="1"/>
        </dgm:presLayoutVars>
      </dgm:prSet>
      <dgm:spPr/>
    </dgm:pt>
    <dgm:pt modelId="{59738575-B24D-4A36-B991-FF2BBC7D8351}" type="pres">
      <dgm:prSet presAssocID="{1B94DC5B-1F15-4C0F-A0D7-D50E034F055F}" presName="dummy" presStyleCnt="0"/>
      <dgm:spPr/>
    </dgm:pt>
    <dgm:pt modelId="{7891B784-C0A2-471E-A36D-52B5CF3DE5E3}" type="pres">
      <dgm:prSet presAssocID="{B7BC9A64-326A-4BB9-8EA3-8D07950CCA12}" presName="sibTrans" presStyleLbl="sibTrans2D1" presStyleIdx="1" presStyleCnt="3"/>
      <dgm:spPr/>
    </dgm:pt>
    <dgm:pt modelId="{6EE179A6-BA34-4A7A-9B36-D601B666702A}" type="pres">
      <dgm:prSet presAssocID="{E97931E9-3EBE-4618-9A4C-E812414A9801}" presName="node" presStyleLbl="node1" presStyleIdx="2" presStyleCnt="3">
        <dgm:presLayoutVars>
          <dgm:bulletEnabled val="1"/>
        </dgm:presLayoutVars>
      </dgm:prSet>
      <dgm:spPr/>
    </dgm:pt>
    <dgm:pt modelId="{6F95FC78-F565-48C3-918C-32116F2997A9}" type="pres">
      <dgm:prSet presAssocID="{E97931E9-3EBE-4618-9A4C-E812414A9801}" presName="dummy" presStyleCnt="0"/>
      <dgm:spPr/>
    </dgm:pt>
    <dgm:pt modelId="{51FC747A-45A3-4E48-BCC3-8EA0D5FCE7E3}" type="pres">
      <dgm:prSet presAssocID="{781778DE-C021-41EA-8CCC-9916DFF7F5D1}" presName="sibTrans" presStyleLbl="sibTrans2D1" presStyleIdx="2" presStyleCnt="3"/>
      <dgm:spPr/>
    </dgm:pt>
  </dgm:ptLst>
  <dgm:cxnLst>
    <dgm:cxn modelId="{C8327411-C922-4058-8112-CF55BDCB1C0E}" type="presOf" srcId="{B7BC9A64-326A-4BB9-8EA3-8D07950CCA12}" destId="{7891B784-C0A2-471E-A36D-52B5CF3DE5E3}" srcOrd="0" destOrd="0" presId="urn:microsoft.com/office/officeart/2005/8/layout/radial6"/>
    <dgm:cxn modelId="{4DF0852C-6416-47CB-BF94-E671364BE019}" srcId="{A8B54F33-BE21-41F9-9BCA-30AA0D17AE27}" destId="{DD63C711-E3D9-4F6A-ADE1-471C5B310CAF}" srcOrd="0" destOrd="0" parTransId="{A20A255E-DD52-45F8-BAC3-EC5907C95F43}" sibTransId="{CB6A8F09-64E5-43F4-92ED-8A43F24002C9}"/>
    <dgm:cxn modelId="{304F9037-3B54-4339-AEA9-88A630C4EAD0}" type="presOf" srcId="{781778DE-C021-41EA-8CCC-9916DFF7F5D1}" destId="{51FC747A-45A3-4E48-BCC3-8EA0D5FCE7E3}" srcOrd="0" destOrd="0" presId="urn:microsoft.com/office/officeart/2005/8/layout/radial6"/>
    <dgm:cxn modelId="{47D4E850-9A5B-45DE-BD17-AFCFB2A2F78C}" type="presOf" srcId="{DD63C711-E3D9-4F6A-ADE1-471C5B310CAF}" destId="{891D27F7-E33D-4A4E-A65F-ACAB5A3989F6}" srcOrd="0" destOrd="0" presId="urn:microsoft.com/office/officeart/2005/8/layout/radial6"/>
    <dgm:cxn modelId="{C2718F56-A6E9-4E35-B881-D8630163A0FA}" type="presOf" srcId="{A8B54F33-BE21-41F9-9BCA-30AA0D17AE27}" destId="{6302200A-B8B3-4092-BBC7-0CE266B8DD1A}" srcOrd="0" destOrd="0" presId="urn:microsoft.com/office/officeart/2005/8/layout/radial6"/>
    <dgm:cxn modelId="{FA7E397F-E5D7-4BA5-92D6-8693F4E8F5F8}" srcId="{DD63C711-E3D9-4F6A-ADE1-471C5B310CAF}" destId="{1B94DC5B-1F15-4C0F-A0D7-D50E034F055F}" srcOrd="1" destOrd="0" parTransId="{734A083C-552D-428E-8261-4F7BE4223D0E}" sibTransId="{B7BC9A64-326A-4BB9-8EA3-8D07950CCA12}"/>
    <dgm:cxn modelId="{98A65BAC-A30D-4AAF-9386-DFECA8B86E66}" type="presOf" srcId="{E97931E9-3EBE-4618-9A4C-E812414A9801}" destId="{6EE179A6-BA34-4A7A-9B36-D601B666702A}" srcOrd="0" destOrd="0" presId="urn:microsoft.com/office/officeart/2005/8/layout/radial6"/>
    <dgm:cxn modelId="{C573EAC5-6136-41FB-BE07-F302DD4913D3}" type="presOf" srcId="{D4D090EA-427E-4CA7-BB03-DA015E4B51CC}" destId="{406E27F1-D0A3-4D15-B960-77191C7A53FE}" srcOrd="0" destOrd="0" presId="urn:microsoft.com/office/officeart/2005/8/layout/radial6"/>
    <dgm:cxn modelId="{958961CA-EBCE-486A-BF69-E1A93C4E5F4F}" srcId="{DD63C711-E3D9-4F6A-ADE1-471C5B310CAF}" destId="{6D559F76-268C-4CB9-96BA-411B828D23D3}" srcOrd="0" destOrd="0" parTransId="{200FD8C8-8EB0-4C1D-8E13-72486562662C}" sibTransId="{D4D090EA-427E-4CA7-BB03-DA015E4B51CC}"/>
    <dgm:cxn modelId="{9DE1C7DD-DBA4-4044-99FE-7AD1D7D24745}" type="presOf" srcId="{1B94DC5B-1F15-4C0F-A0D7-D50E034F055F}" destId="{96B67ED3-AC4A-4A2B-856D-84C34EADB538}" srcOrd="0" destOrd="0" presId="urn:microsoft.com/office/officeart/2005/8/layout/radial6"/>
    <dgm:cxn modelId="{C74353EB-1E6C-4F0E-92C6-56F6D56226C8}" type="presOf" srcId="{6D559F76-268C-4CB9-96BA-411B828D23D3}" destId="{9B14AB26-74F0-4BE9-B5A9-AC2E07E4EE3C}" srcOrd="0" destOrd="0" presId="urn:microsoft.com/office/officeart/2005/8/layout/radial6"/>
    <dgm:cxn modelId="{7D78BBFA-A2E1-42C1-9430-1D67AE837AC9}" srcId="{DD63C711-E3D9-4F6A-ADE1-471C5B310CAF}" destId="{E97931E9-3EBE-4618-9A4C-E812414A9801}" srcOrd="2" destOrd="0" parTransId="{0FF68210-8A38-4DC6-8BCB-6DEC2D714CAE}" sibTransId="{781778DE-C021-41EA-8CCC-9916DFF7F5D1}"/>
    <dgm:cxn modelId="{5A40E8A9-45AF-40E8-BDD2-B87AEBB61A5F}" type="presParOf" srcId="{6302200A-B8B3-4092-BBC7-0CE266B8DD1A}" destId="{891D27F7-E33D-4A4E-A65F-ACAB5A3989F6}" srcOrd="0" destOrd="0" presId="urn:microsoft.com/office/officeart/2005/8/layout/radial6"/>
    <dgm:cxn modelId="{000C3137-6D52-40F3-85A6-A62170466997}" type="presParOf" srcId="{6302200A-B8B3-4092-BBC7-0CE266B8DD1A}" destId="{9B14AB26-74F0-4BE9-B5A9-AC2E07E4EE3C}" srcOrd="1" destOrd="0" presId="urn:microsoft.com/office/officeart/2005/8/layout/radial6"/>
    <dgm:cxn modelId="{05F5FCA9-2D87-47A9-8505-A0773796CD80}" type="presParOf" srcId="{6302200A-B8B3-4092-BBC7-0CE266B8DD1A}" destId="{D3F43613-4140-42CA-B78B-0CECE0AEB8DC}" srcOrd="2" destOrd="0" presId="urn:microsoft.com/office/officeart/2005/8/layout/radial6"/>
    <dgm:cxn modelId="{F37FCF02-EDB3-4347-A7FF-97400D6C139A}" type="presParOf" srcId="{6302200A-B8B3-4092-BBC7-0CE266B8DD1A}" destId="{406E27F1-D0A3-4D15-B960-77191C7A53FE}" srcOrd="3" destOrd="0" presId="urn:microsoft.com/office/officeart/2005/8/layout/radial6"/>
    <dgm:cxn modelId="{9FA7123D-9131-4A0E-8BF4-FB35814098A2}" type="presParOf" srcId="{6302200A-B8B3-4092-BBC7-0CE266B8DD1A}" destId="{96B67ED3-AC4A-4A2B-856D-84C34EADB538}" srcOrd="4" destOrd="0" presId="urn:microsoft.com/office/officeart/2005/8/layout/radial6"/>
    <dgm:cxn modelId="{1BDF7E45-3E55-4FA0-9DEB-A6772FA409F7}" type="presParOf" srcId="{6302200A-B8B3-4092-BBC7-0CE266B8DD1A}" destId="{59738575-B24D-4A36-B991-FF2BBC7D8351}" srcOrd="5" destOrd="0" presId="urn:microsoft.com/office/officeart/2005/8/layout/radial6"/>
    <dgm:cxn modelId="{3934CE4F-505D-4EBD-9518-F7006BCC3F7A}" type="presParOf" srcId="{6302200A-B8B3-4092-BBC7-0CE266B8DD1A}" destId="{7891B784-C0A2-471E-A36D-52B5CF3DE5E3}" srcOrd="6" destOrd="0" presId="urn:microsoft.com/office/officeart/2005/8/layout/radial6"/>
    <dgm:cxn modelId="{93D53E97-126C-4743-A6CB-C14E6870EDAD}" type="presParOf" srcId="{6302200A-B8B3-4092-BBC7-0CE266B8DD1A}" destId="{6EE179A6-BA34-4A7A-9B36-D601B666702A}" srcOrd="7" destOrd="0" presId="urn:microsoft.com/office/officeart/2005/8/layout/radial6"/>
    <dgm:cxn modelId="{6D281D12-5412-4FCC-B5DE-16D3176C0694}" type="presParOf" srcId="{6302200A-B8B3-4092-BBC7-0CE266B8DD1A}" destId="{6F95FC78-F565-48C3-918C-32116F2997A9}" srcOrd="8" destOrd="0" presId="urn:microsoft.com/office/officeart/2005/8/layout/radial6"/>
    <dgm:cxn modelId="{F1C33650-C73C-45AC-98AD-306B8CC1532C}" type="presParOf" srcId="{6302200A-B8B3-4092-BBC7-0CE266B8DD1A}" destId="{51FC747A-45A3-4E48-BCC3-8EA0D5FCE7E3}" srcOrd="9" destOrd="0" presId="urn:microsoft.com/office/officeart/2005/8/layout/radial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D0B6D-8730-402B-9FC9-C7D59E6940A2}"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fr-FR"/>
        </a:p>
      </dgm:t>
    </dgm:pt>
    <dgm:pt modelId="{4A87050B-8388-4354-ADA6-5EDD8ACAC088}">
      <dgm:prSet phldrT="[Texte]"/>
      <dgm:spPr/>
      <dgm:t>
        <a:bodyPr/>
        <a:lstStyle/>
        <a:p>
          <a:r>
            <a:rPr lang="fr-FR" dirty="0"/>
            <a:t>Stocker</a:t>
          </a:r>
        </a:p>
      </dgm:t>
    </dgm:pt>
    <dgm:pt modelId="{12149F3C-6B3F-4F7D-BDD4-A8982747EB11}" type="parTrans" cxnId="{7D006DA9-79F6-404C-B192-0043CFBF74C2}">
      <dgm:prSet/>
      <dgm:spPr/>
      <dgm:t>
        <a:bodyPr/>
        <a:lstStyle/>
        <a:p>
          <a:endParaRPr lang="fr-FR"/>
        </a:p>
      </dgm:t>
    </dgm:pt>
    <dgm:pt modelId="{68758C58-3EB6-4B41-B326-71BEE0A50C3F}" type="sibTrans" cxnId="{7D006DA9-79F6-404C-B192-0043CFBF74C2}">
      <dgm:prSet/>
      <dgm:spPr/>
      <dgm:t>
        <a:bodyPr/>
        <a:lstStyle/>
        <a:p>
          <a:endParaRPr lang="fr-FR"/>
        </a:p>
      </dgm:t>
    </dgm:pt>
    <dgm:pt modelId="{2E21584F-C5AA-4680-9A9F-F25EDD81578D}">
      <dgm:prSet phldrT="[Texte]"/>
      <dgm:spPr/>
      <dgm:t>
        <a:bodyPr/>
        <a:lstStyle/>
        <a:p>
          <a:r>
            <a:rPr lang="fr-FR" dirty="0"/>
            <a:t>Traiter</a:t>
          </a:r>
        </a:p>
      </dgm:t>
    </dgm:pt>
    <dgm:pt modelId="{5ED127A7-FADB-4701-997B-4AD21FB32802}" type="parTrans" cxnId="{BB166961-CC56-4EE4-9552-203DDA674FBF}">
      <dgm:prSet/>
      <dgm:spPr/>
      <dgm:t>
        <a:bodyPr/>
        <a:lstStyle/>
        <a:p>
          <a:endParaRPr lang="fr-FR"/>
        </a:p>
      </dgm:t>
    </dgm:pt>
    <dgm:pt modelId="{09C9CE7A-FA17-48C7-890B-3CF8B5BE1D5B}" type="sibTrans" cxnId="{BB166961-CC56-4EE4-9552-203DDA674FBF}">
      <dgm:prSet/>
      <dgm:spPr/>
      <dgm:t>
        <a:bodyPr/>
        <a:lstStyle/>
        <a:p>
          <a:endParaRPr lang="fr-FR"/>
        </a:p>
      </dgm:t>
    </dgm:pt>
    <dgm:pt modelId="{E5E60343-D86C-4F13-9F9A-DA8251421EE6}">
      <dgm:prSet phldrT="[Texte]"/>
      <dgm:spPr/>
      <dgm:t>
        <a:bodyPr/>
        <a:lstStyle/>
        <a:p>
          <a:r>
            <a:rPr lang="fr-FR" dirty="0"/>
            <a:t>Collecter</a:t>
          </a:r>
        </a:p>
      </dgm:t>
    </dgm:pt>
    <dgm:pt modelId="{6A121BC3-EB89-4DDC-B1E8-9B8B61E9FF27}" type="parTrans" cxnId="{156A4B6F-D637-4B94-948A-7A5E25FE3F06}">
      <dgm:prSet/>
      <dgm:spPr/>
      <dgm:t>
        <a:bodyPr/>
        <a:lstStyle/>
        <a:p>
          <a:endParaRPr lang="fr-FR"/>
        </a:p>
      </dgm:t>
    </dgm:pt>
    <dgm:pt modelId="{B1474B6A-20FA-45AB-A2AF-113A5B24D46C}" type="sibTrans" cxnId="{156A4B6F-D637-4B94-948A-7A5E25FE3F06}">
      <dgm:prSet/>
      <dgm:spPr/>
      <dgm:t>
        <a:bodyPr/>
        <a:lstStyle/>
        <a:p>
          <a:endParaRPr lang="fr-FR"/>
        </a:p>
      </dgm:t>
    </dgm:pt>
    <dgm:pt modelId="{492BB7A9-F63E-4BDD-9661-C43F61739DC1}">
      <dgm:prSet phldrT="[Texte]"/>
      <dgm:spPr/>
      <dgm:t>
        <a:bodyPr/>
        <a:lstStyle/>
        <a:p>
          <a:r>
            <a:rPr lang="fr-FR" dirty="0"/>
            <a:t>Distribuer</a:t>
          </a:r>
        </a:p>
      </dgm:t>
    </dgm:pt>
    <dgm:pt modelId="{136ACA2A-CA4F-4FC8-896F-86E94868E67E}" type="parTrans" cxnId="{AB3ACFCA-6243-4AF9-B8B1-9CB4A66C44A2}">
      <dgm:prSet/>
      <dgm:spPr/>
      <dgm:t>
        <a:bodyPr/>
        <a:lstStyle/>
        <a:p>
          <a:endParaRPr lang="fr-FR"/>
        </a:p>
      </dgm:t>
    </dgm:pt>
    <dgm:pt modelId="{43EF98C8-8FD0-4011-B36A-FEC997E345F0}" type="sibTrans" cxnId="{AB3ACFCA-6243-4AF9-B8B1-9CB4A66C44A2}">
      <dgm:prSet/>
      <dgm:spPr/>
      <dgm:t>
        <a:bodyPr/>
        <a:lstStyle/>
        <a:p>
          <a:endParaRPr lang="fr-FR"/>
        </a:p>
      </dgm:t>
    </dgm:pt>
    <dgm:pt modelId="{D9E2763C-18AE-475C-8025-E1FA2137D0D8}">
      <dgm:prSet phldrT="[Texte]"/>
      <dgm:spPr/>
      <dgm:t>
        <a:bodyPr/>
        <a:lstStyle/>
        <a:p>
          <a:endParaRPr lang="fr-FR" dirty="0"/>
        </a:p>
      </dgm:t>
    </dgm:pt>
    <dgm:pt modelId="{45C89D95-1FAE-449C-8CAC-B35B677E1110}" type="parTrans" cxnId="{ECA3AF6D-2FEA-478B-A3D5-1BF1CE278F53}">
      <dgm:prSet/>
      <dgm:spPr/>
      <dgm:t>
        <a:bodyPr/>
        <a:lstStyle/>
        <a:p>
          <a:endParaRPr lang="fr-FR"/>
        </a:p>
      </dgm:t>
    </dgm:pt>
    <dgm:pt modelId="{6C9DD894-EDDE-4C2F-BC48-385C40950628}" type="sibTrans" cxnId="{ECA3AF6D-2FEA-478B-A3D5-1BF1CE278F53}">
      <dgm:prSet/>
      <dgm:spPr/>
      <dgm:t>
        <a:bodyPr/>
        <a:lstStyle/>
        <a:p>
          <a:endParaRPr lang="fr-FR"/>
        </a:p>
      </dgm:t>
    </dgm:pt>
    <dgm:pt modelId="{F348D1F5-AC4C-427E-BE45-9D770D0F0422}" type="pres">
      <dgm:prSet presAssocID="{9E3D0B6D-8730-402B-9FC9-C7D59E6940A2}" presName="cycle" presStyleCnt="0">
        <dgm:presLayoutVars>
          <dgm:chMax val="1"/>
          <dgm:dir/>
          <dgm:animLvl val="ctr"/>
          <dgm:resizeHandles val="exact"/>
        </dgm:presLayoutVars>
      </dgm:prSet>
      <dgm:spPr/>
    </dgm:pt>
    <dgm:pt modelId="{3E5BE746-029D-405F-BAF5-AE155FAA4A73}" type="pres">
      <dgm:prSet presAssocID="{4A87050B-8388-4354-ADA6-5EDD8ACAC088}" presName="centerShape" presStyleLbl="node0" presStyleIdx="0" presStyleCnt="1" custLinFactNeighborX="-658" custLinFactNeighborY="-868"/>
      <dgm:spPr/>
    </dgm:pt>
    <dgm:pt modelId="{DCB22251-46EF-48AB-84C6-F4BD526DF784}" type="pres">
      <dgm:prSet presAssocID="{5ED127A7-FADB-4701-997B-4AD21FB32802}" presName="Name9" presStyleLbl="parChTrans1D2" presStyleIdx="0" presStyleCnt="3"/>
      <dgm:spPr/>
    </dgm:pt>
    <dgm:pt modelId="{30E4950D-891F-4048-B393-FA8319F6E3EE}" type="pres">
      <dgm:prSet presAssocID="{5ED127A7-FADB-4701-997B-4AD21FB32802}" presName="connTx" presStyleLbl="parChTrans1D2" presStyleIdx="0" presStyleCnt="3"/>
      <dgm:spPr/>
    </dgm:pt>
    <dgm:pt modelId="{ECC37741-BE3A-47B2-92ED-9F1754834865}" type="pres">
      <dgm:prSet presAssocID="{2E21584F-C5AA-4680-9A9F-F25EDD81578D}" presName="node" presStyleLbl="node1" presStyleIdx="0" presStyleCnt="3">
        <dgm:presLayoutVars>
          <dgm:bulletEnabled val="1"/>
        </dgm:presLayoutVars>
      </dgm:prSet>
      <dgm:spPr/>
    </dgm:pt>
    <dgm:pt modelId="{6BA2F8A0-D996-4251-99EC-934142563B13}" type="pres">
      <dgm:prSet presAssocID="{6A121BC3-EB89-4DDC-B1E8-9B8B61E9FF27}" presName="Name9" presStyleLbl="parChTrans1D2" presStyleIdx="1" presStyleCnt="3"/>
      <dgm:spPr/>
    </dgm:pt>
    <dgm:pt modelId="{3F440630-F332-4760-B258-3E33265B2965}" type="pres">
      <dgm:prSet presAssocID="{6A121BC3-EB89-4DDC-B1E8-9B8B61E9FF27}" presName="connTx" presStyleLbl="parChTrans1D2" presStyleIdx="1" presStyleCnt="3"/>
      <dgm:spPr/>
    </dgm:pt>
    <dgm:pt modelId="{DCF9ED80-C37E-40E6-9DC7-29612EF50085}" type="pres">
      <dgm:prSet presAssocID="{E5E60343-D86C-4F13-9F9A-DA8251421EE6}" presName="node" presStyleLbl="node1" presStyleIdx="1" presStyleCnt="3">
        <dgm:presLayoutVars>
          <dgm:bulletEnabled val="1"/>
        </dgm:presLayoutVars>
      </dgm:prSet>
      <dgm:spPr/>
    </dgm:pt>
    <dgm:pt modelId="{DF090F68-AFEB-4966-967E-C15E93D078D6}" type="pres">
      <dgm:prSet presAssocID="{136ACA2A-CA4F-4FC8-896F-86E94868E67E}" presName="Name9" presStyleLbl="parChTrans1D2" presStyleIdx="2" presStyleCnt="3"/>
      <dgm:spPr/>
    </dgm:pt>
    <dgm:pt modelId="{05C2A689-8322-4CF6-9E55-D4EB40DADC50}" type="pres">
      <dgm:prSet presAssocID="{136ACA2A-CA4F-4FC8-896F-86E94868E67E}" presName="connTx" presStyleLbl="parChTrans1D2" presStyleIdx="2" presStyleCnt="3"/>
      <dgm:spPr/>
    </dgm:pt>
    <dgm:pt modelId="{FCE5B2EE-199E-4576-8199-A52FAE7C648E}" type="pres">
      <dgm:prSet presAssocID="{492BB7A9-F63E-4BDD-9661-C43F61739DC1}" presName="node" presStyleLbl="node1" presStyleIdx="2" presStyleCnt="3">
        <dgm:presLayoutVars>
          <dgm:bulletEnabled val="1"/>
        </dgm:presLayoutVars>
      </dgm:prSet>
      <dgm:spPr/>
    </dgm:pt>
  </dgm:ptLst>
  <dgm:cxnLst>
    <dgm:cxn modelId="{ECBC9B13-B91D-4FA3-ACDA-36CA5FFC7675}" type="presOf" srcId="{4A87050B-8388-4354-ADA6-5EDD8ACAC088}" destId="{3E5BE746-029D-405F-BAF5-AE155FAA4A73}" srcOrd="0" destOrd="0" presId="urn:microsoft.com/office/officeart/2005/8/layout/radial1"/>
    <dgm:cxn modelId="{51784E23-3206-4215-8E32-7B6A7AB4EE4E}" type="presOf" srcId="{5ED127A7-FADB-4701-997B-4AD21FB32802}" destId="{30E4950D-891F-4048-B393-FA8319F6E3EE}" srcOrd="1" destOrd="0" presId="urn:microsoft.com/office/officeart/2005/8/layout/radial1"/>
    <dgm:cxn modelId="{5210B42C-C1AB-430A-895D-782FBBB27528}" type="presOf" srcId="{2E21584F-C5AA-4680-9A9F-F25EDD81578D}" destId="{ECC37741-BE3A-47B2-92ED-9F1754834865}" srcOrd="0" destOrd="0" presId="urn:microsoft.com/office/officeart/2005/8/layout/radial1"/>
    <dgm:cxn modelId="{A6D9953E-ECC8-4C66-9277-F701D496E329}" type="presOf" srcId="{9E3D0B6D-8730-402B-9FC9-C7D59E6940A2}" destId="{F348D1F5-AC4C-427E-BE45-9D770D0F0422}" srcOrd="0" destOrd="0" presId="urn:microsoft.com/office/officeart/2005/8/layout/radial1"/>
    <dgm:cxn modelId="{BB166961-CC56-4EE4-9552-203DDA674FBF}" srcId="{4A87050B-8388-4354-ADA6-5EDD8ACAC088}" destId="{2E21584F-C5AA-4680-9A9F-F25EDD81578D}" srcOrd="0" destOrd="0" parTransId="{5ED127A7-FADB-4701-997B-4AD21FB32802}" sibTransId="{09C9CE7A-FA17-48C7-890B-3CF8B5BE1D5B}"/>
    <dgm:cxn modelId="{ECA3AF6D-2FEA-478B-A3D5-1BF1CE278F53}" srcId="{9E3D0B6D-8730-402B-9FC9-C7D59E6940A2}" destId="{D9E2763C-18AE-475C-8025-E1FA2137D0D8}" srcOrd="1" destOrd="0" parTransId="{45C89D95-1FAE-449C-8CAC-B35B677E1110}" sibTransId="{6C9DD894-EDDE-4C2F-BC48-385C40950628}"/>
    <dgm:cxn modelId="{1FDFD16E-1DC7-4740-AB3A-F602B253500B}" type="presOf" srcId="{5ED127A7-FADB-4701-997B-4AD21FB32802}" destId="{DCB22251-46EF-48AB-84C6-F4BD526DF784}" srcOrd="0" destOrd="0" presId="urn:microsoft.com/office/officeart/2005/8/layout/radial1"/>
    <dgm:cxn modelId="{156A4B6F-D637-4B94-948A-7A5E25FE3F06}" srcId="{4A87050B-8388-4354-ADA6-5EDD8ACAC088}" destId="{E5E60343-D86C-4F13-9F9A-DA8251421EE6}" srcOrd="1" destOrd="0" parTransId="{6A121BC3-EB89-4DDC-B1E8-9B8B61E9FF27}" sibTransId="{B1474B6A-20FA-45AB-A2AF-113A5B24D46C}"/>
    <dgm:cxn modelId="{EEC06776-7923-4170-8127-4D4721A4B0AF}" type="presOf" srcId="{E5E60343-D86C-4F13-9F9A-DA8251421EE6}" destId="{DCF9ED80-C37E-40E6-9DC7-29612EF50085}" srcOrd="0" destOrd="0" presId="urn:microsoft.com/office/officeart/2005/8/layout/radial1"/>
    <dgm:cxn modelId="{E5F0CD79-19C9-4E92-962B-84E1B2E09473}" type="presOf" srcId="{492BB7A9-F63E-4BDD-9661-C43F61739DC1}" destId="{FCE5B2EE-199E-4576-8199-A52FAE7C648E}" srcOrd="0" destOrd="0" presId="urn:microsoft.com/office/officeart/2005/8/layout/radial1"/>
    <dgm:cxn modelId="{7D006DA9-79F6-404C-B192-0043CFBF74C2}" srcId="{9E3D0B6D-8730-402B-9FC9-C7D59E6940A2}" destId="{4A87050B-8388-4354-ADA6-5EDD8ACAC088}" srcOrd="0" destOrd="0" parTransId="{12149F3C-6B3F-4F7D-BDD4-A8982747EB11}" sibTransId="{68758C58-3EB6-4B41-B326-71BEE0A50C3F}"/>
    <dgm:cxn modelId="{86040DC9-DC61-43F7-A5D5-F7551071C6CE}" type="presOf" srcId="{136ACA2A-CA4F-4FC8-896F-86E94868E67E}" destId="{DF090F68-AFEB-4966-967E-C15E93D078D6}" srcOrd="0" destOrd="0" presId="urn:microsoft.com/office/officeart/2005/8/layout/radial1"/>
    <dgm:cxn modelId="{AB3ACFCA-6243-4AF9-B8B1-9CB4A66C44A2}" srcId="{4A87050B-8388-4354-ADA6-5EDD8ACAC088}" destId="{492BB7A9-F63E-4BDD-9661-C43F61739DC1}" srcOrd="2" destOrd="0" parTransId="{136ACA2A-CA4F-4FC8-896F-86E94868E67E}" sibTransId="{43EF98C8-8FD0-4011-B36A-FEC997E345F0}"/>
    <dgm:cxn modelId="{45236ADE-E37E-4CA2-B4B8-A81394065F0C}" type="presOf" srcId="{6A121BC3-EB89-4DDC-B1E8-9B8B61E9FF27}" destId="{6BA2F8A0-D996-4251-99EC-934142563B13}" srcOrd="0" destOrd="0" presId="urn:microsoft.com/office/officeart/2005/8/layout/radial1"/>
    <dgm:cxn modelId="{A01F11EB-F38F-424F-B8C6-53C96FBBC622}" type="presOf" srcId="{136ACA2A-CA4F-4FC8-896F-86E94868E67E}" destId="{05C2A689-8322-4CF6-9E55-D4EB40DADC50}" srcOrd="1" destOrd="0" presId="urn:microsoft.com/office/officeart/2005/8/layout/radial1"/>
    <dgm:cxn modelId="{31724DFA-BF32-4CFE-9469-CE0163222FAD}" type="presOf" srcId="{6A121BC3-EB89-4DDC-B1E8-9B8B61E9FF27}" destId="{3F440630-F332-4760-B258-3E33265B2965}" srcOrd="1" destOrd="0" presId="urn:microsoft.com/office/officeart/2005/8/layout/radial1"/>
    <dgm:cxn modelId="{107E0FF2-A62F-40AA-8B1E-3CDE8BF95F70}" type="presParOf" srcId="{F348D1F5-AC4C-427E-BE45-9D770D0F0422}" destId="{3E5BE746-029D-405F-BAF5-AE155FAA4A73}" srcOrd="0" destOrd="0" presId="urn:microsoft.com/office/officeart/2005/8/layout/radial1"/>
    <dgm:cxn modelId="{AAE882CC-3BDF-487B-8B05-C71E96C13343}" type="presParOf" srcId="{F348D1F5-AC4C-427E-BE45-9D770D0F0422}" destId="{DCB22251-46EF-48AB-84C6-F4BD526DF784}" srcOrd="1" destOrd="0" presId="urn:microsoft.com/office/officeart/2005/8/layout/radial1"/>
    <dgm:cxn modelId="{19693B3A-E5FA-4D6A-9DD8-D02A6FCDC8EF}" type="presParOf" srcId="{DCB22251-46EF-48AB-84C6-F4BD526DF784}" destId="{30E4950D-891F-4048-B393-FA8319F6E3EE}" srcOrd="0" destOrd="0" presId="urn:microsoft.com/office/officeart/2005/8/layout/radial1"/>
    <dgm:cxn modelId="{F956DFFA-F148-4133-A5B8-8E2EF97A357E}" type="presParOf" srcId="{F348D1F5-AC4C-427E-BE45-9D770D0F0422}" destId="{ECC37741-BE3A-47B2-92ED-9F1754834865}" srcOrd="2" destOrd="0" presId="urn:microsoft.com/office/officeart/2005/8/layout/radial1"/>
    <dgm:cxn modelId="{C7C4EFAA-7F1F-4672-8590-9C3DDD382507}" type="presParOf" srcId="{F348D1F5-AC4C-427E-BE45-9D770D0F0422}" destId="{6BA2F8A0-D996-4251-99EC-934142563B13}" srcOrd="3" destOrd="0" presId="urn:microsoft.com/office/officeart/2005/8/layout/radial1"/>
    <dgm:cxn modelId="{CF8B395C-F659-4FB1-9FD3-F3DB73687552}" type="presParOf" srcId="{6BA2F8A0-D996-4251-99EC-934142563B13}" destId="{3F440630-F332-4760-B258-3E33265B2965}" srcOrd="0" destOrd="0" presId="urn:microsoft.com/office/officeart/2005/8/layout/radial1"/>
    <dgm:cxn modelId="{7003C9F3-EA4B-4A9A-92B3-0B36BF9EB169}" type="presParOf" srcId="{F348D1F5-AC4C-427E-BE45-9D770D0F0422}" destId="{DCF9ED80-C37E-40E6-9DC7-29612EF50085}" srcOrd="4" destOrd="0" presId="urn:microsoft.com/office/officeart/2005/8/layout/radial1"/>
    <dgm:cxn modelId="{11972C4A-65C4-4F90-B445-5D4871E6DFF6}" type="presParOf" srcId="{F348D1F5-AC4C-427E-BE45-9D770D0F0422}" destId="{DF090F68-AFEB-4966-967E-C15E93D078D6}" srcOrd="5" destOrd="0" presId="urn:microsoft.com/office/officeart/2005/8/layout/radial1"/>
    <dgm:cxn modelId="{3C8EC585-7828-4C45-B4FB-5349782CA41E}" type="presParOf" srcId="{DF090F68-AFEB-4966-967E-C15E93D078D6}" destId="{05C2A689-8322-4CF6-9E55-D4EB40DADC50}" srcOrd="0" destOrd="0" presId="urn:microsoft.com/office/officeart/2005/8/layout/radial1"/>
    <dgm:cxn modelId="{C1B0A4D8-9BEE-49AB-A803-4F5B80A01155}" type="presParOf" srcId="{F348D1F5-AC4C-427E-BE45-9D770D0F0422}" destId="{FCE5B2EE-199E-4576-8199-A52FAE7C648E}"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C508E8-F572-49DA-9FC5-C742342269D2}"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fr-FR"/>
        </a:p>
      </dgm:t>
    </dgm:pt>
    <dgm:pt modelId="{7A2E769B-B307-4D97-9CC8-8F6D0A7DE1AB}">
      <dgm:prSet phldrT="[Texte]" custT="1"/>
      <dgm:spPr/>
      <dgm:t>
        <a:bodyPr/>
        <a:lstStyle/>
        <a:p>
          <a:r>
            <a:rPr lang="fr-FR" sz="1600" b="1" dirty="0"/>
            <a:t>Matérielles</a:t>
          </a:r>
        </a:p>
      </dgm:t>
    </dgm:pt>
    <dgm:pt modelId="{B79CA7D1-7BF3-4026-8DB1-3532D7D034B9}" type="parTrans" cxnId="{98E62321-ADDA-4A25-94E8-43389C83697D}">
      <dgm:prSet/>
      <dgm:spPr/>
      <dgm:t>
        <a:bodyPr/>
        <a:lstStyle/>
        <a:p>
          <a:endParaRPr lang="fr-FR"/>
        </a:p>
      </dgm:t>
    </dgm:pt>
    <dgm:pt modelId="{37DBA71F-4D88-41C8-B598-5C1E83D9B6F5}" type="sibTrans" cxnId="{98E62321-ADDA-4A25-94E8-43389C83697D}">
      <dgm:prSet/>
      <dgm:spPr/>
      <dgm:t>
        <a:bodyPr/>
        <a:lstStyle/>
        <a:p>
          <a:endParaRPr lang="fr-FR"/>
        </a:p>
      </dgm:t>
    </dgm:pt>
    <dgm:pt modelId="{8FBE064A-E101-431F-9259-862F9BCB317D}">
      <dgm:prSet phldrT="[Texte]" custT="1"/>
      <dgm:spPr/>
      <dgm:t>
        <a:bodyPr/>
        <a:lstStyle/>
        <a:p>
          <a:r>
            <a:rPr lang="fr-FR" sz="1600" b="1" dirty="0"/>
            <a:t>Humaines</a:t>
          </a:r>
        </a:p>
      </dgm:t>
    </dgm:pt>
    <dgm:pt modelId="{6CD7DEED-7178-4C50-AD0E-509C23306903}" type="parTrans" cxnId="{85707088-B605-4A61-A3B5-21CA0C6C6CD2}">
      <dgm:prSet/>
      <dgm:spPr/>
      <dgm:t>
        <a:bodyPr/>
        <a:lstStyle/>
        <a:p>
          <a:endParaRPr lang="fr-FR"/>
        </a:p>
      </dgm:t>
    </dgm:pt>
    <dgm:pt modelId="{7C651775-70C6-4A64-A62D-18A2E6E884E3}" type="sibTrans" cxnId="{85707088-B605-4A61-A3B5-21CA0C6C6CD2}">
      <dgm:prSet/>
      <dgm:spPr/>
      <dgm:t>
        <a:bodyPr/>
        <a:lstStyle/>
        <a:p>
          <a:endParaRPr lang="fr-FR"/>
        </a:p>
      </dgm:t>
    </dgm:pt>
    <dgm:pt modelId="{05D64AA7-B10A-4F14-905D-09F0194127E4}">
      <dgm:prSet phldrT="[Texte]" custT="1"/>
      <dgm:spPr/>
      <dgm:t>
        <a:bodyPr/>
        <a:lstStyle/>
        <a:p>
          <a:r>
            <a:rPr lang="fr-FR" sz="1600" b="1" dirty="0"/>
            <a:t>Immatérielles</a:t>
          </a:r>
        </a:p>
      </dgm:t>
    </dgm:pt>
    <dgm:pt modelId="{0C6065D6-8F07-4029-9B30-5C01E4D771F8}" type="parTrans" cxnId="{C7F4C96F-E86B-40B8-BB0A-F32698B7E494}">
      <dgm:prSet/>
      <dgm:spPr/>
      <dgm:t>
        <a:bodyPr/>
        <a:lstStyle/>
        <a:p>
          <a:endParaRPr lang="fr-FR"/>
        </a:p>
      </dgm:t>
    </dgm:pt>
    <dgm:pt modelId="{D821B291-426E-45D7-B6D3-6D376D45A277}" type="sibTrans" cxnId="{C7F4C96F-E86B-40B8-BB0A-F32698B7E494}">
      <dgm:prSet/>
      <dgm:spPr/>
      <dgm:t>
        <a:bodyPr/>
        <a:lstStyle/>
        <a:p>
          <a:endParaRPr lang="fr-FR"/>
        </a:p>
      </dgm:t>
    </dgm:pt>
    <dgm:pt modelId="{0DC37115-9FA6-46C7-B818-293F026BAD61}" type="pres">
      <dgm:prSet presAssocID="{F6C508E8-F572-49DA-9FC5-C742342269D2}" presName="Name0" presStyleCnt="0">
        <dgm:presLayoutVars>
          <dgm:chMax val="7"/>
          <dgm:chPref val="7"/>
          <dgm:dir/>
          <dgm:animLvl val="lvl"/>
        </dgm:presLayoutVars>
      </dgm:prSet>
      <dgm:spPr/>
    </dgm:pt>
    <dgm:pt modelId="{54AD2CAA-0503-4D67-B08E-94B09D55B8A3}" type="pres">
      <dgm:prSet presAssocID="{7A2E769B-B307-4D97-9CC8-8F6D0A7DE1AB}" presName="Accent1" presStyleCnt="0"/>
      <dgm:spPr/>
    </dgm:pt>
    <dgm:pt modelId="{D3D30E6F-B013-48F4-8169-4D770EFBE3A8}" type="pres">
      <dgm:prSet presAssocID="{7A2E769B-B307-4D97-9CC8-8F6D0A7DE1AB}" presName="Accent" presStyleLbl="node1" presStyleIdx="0" presStyleCnt="3"/>
      <dgm:spPr/>
    </dgm:pt>
    <dgm:pt modelId="{208E3F48-6051-4A2F-9AF8-69A9CD508A4F}" type="pres">
      <dgm:prSet presAssocID="{7A2E769B-B307-4D97-9CC8-8F6D0A7DE1AB}" presName="Parent1" presStyleLbl="revTx" presStyleIdx="0" presStyleCnt="3">
        <dgm:presLayoutVars>
          <dgm:chMax val="1"/>
          <dgm:chPref val="1"/>
          <dgm:bulletEnabled val="1"/>
        </dgm:presLayoutVars>
      </dgm:prSet>
      <dgm:spPr/>
    </dgm:pt>
    <dgm:pt modelId="{AF9C11BF-B521-4F73-9B3C-3EF0E6E9DCA3}" type="pres">
      <dgm:prSet presAssocID="{8FBE064A-E101-431F-9259-862F9BCB317D}" presName="Accent2" presStyleCnt="0"/>
      <dgm:spPr/>
    </dgm:pt>
    <dgm:pt modelId="{7D4991E1-D288-4098-9B11-E9810B1048A0}" type="pres">
      <dgm:prSet presAssocID="{8FBE064A-E101-431F-9259-862F9BCB317D}" presName="Accent" presStyleLbl="node1" presStyleIdx="1" presStyleCnt="3"/>
      <dgm:spPr/>
    </dgm:pt>
    <dgm:pt modelId="{1B6B5A73-2083-4F73-9AEE-B37B4AE65F75}" type="pres">
      <dgm:prSet presAssocID="{8FBE064A-E101-431F-9259-862F9BCB317D}" presName="Parent2" presStyleLbl="revTx" presStyleIdx="1" presStyleCnt="3">
        <dgm:presLayoutVars>
          <dgm:chMax val="1"/>
          <dgm:chPref val="1"/>
          <dgm:bulletEnabled val="1"/>
        </dgm:presLayoutVars>
      </dgm:prSet>
      <dgm:spPr/>
    </dgm:pt>
    <dgm:pt modelId="{9EFDA195-B8A1-48A3-8D61-39013E1EF20D}" type="pres">
      <dgm:prSet presAssocID="{05D64AA7-B10A-4F14-905D-09F0194127E4}" presName="Accent3" presStyleCnt="0"/>
      <dgm:spPr/>
    </dgm:pt>
    <dgm:pt modelId="{EFDC0413-2BDB-4727-AEE3-9943A0141AE8}" type="pres">
      <dgm:prSet presAssocID="{05D64AA7-B10A-4F14-905D-09F0194127E4}" presName="Accent" presStyleLbl="node1" presStyleIdx="2" presStyleCnt="3"/>
      <dgm:spPr/>
    </dgm:pt>
    <dgm:pt modelId="{78E486C6-BFCD-4FB3-9C79-6F2979B861C4}" type="pres">
      <dgm:prSet presAssocID="{05D64AA7-B10A-4F14-905D-09F0194127E4}" presName="Parent3" presStyleLbl="revTx" presStyleIdx="2" presStyleCnt="3" custScaleX="116510" custLinFactNeighborX="-1061" custLinFactNeighborY="1401">
        <dgm:presLayoutVars>
          <dgm:chMax val="1"/>
          <dgm:chPref val="1"/>
          <dgm:bulletEnabled val="1"/>
        </dgm:presLayoutVars>
      </dgm:prSet>
      <dgm:spPr/>
    </dgm:pt>
  </dgm:ptLst>
  <dgm:cxnLst>
    <dgm:cxn modelId="{43F9A219-B1B6-460C-868C-7DB5035A765A}" type="presOf" srcId="{F6C508E8-F572-49DA-9FC5-C742342269D2}" destId="{0DC37115-9FA6-46C7-B818-293F026BAD61}" srcOrd="0" destOrd="0" presId="urn:microsoft.com/office/officeart/2009/layout/CircleArrowProcess"/>
    <dgm:cxn modelId="{98E62321-ADDA-4A25-94E8-43389C83697D}" srcId="{F6C508E8-F572-49DA-9FC5-C742342269D2}" destId="{7A2E769B-B307-4D97-9CC8-8F6D0A7DE1AB}" srcOrd="0" destOrd="0" parTransId="{B79CA7D1-7BF3-4026-8DB1-3532D7D034B9}" sibTransId="{37DBA71F-4D88-41C8-B598-5C1E83D9B6F5}"/>
    <dgm:cxn modelId="{7E012C4A-279A-4696-9FFF-04A4EFFD8586}" type="presOf" srcId="{7A2E769B-B307-4D97-9CC8-8F6D0A7DE1AB}" destId="{208E3F48-6051-4A2F-9AF8-69A9CD508A4F}" srcOrd="0" destOrd="0" presId="urn:microsoft.com/office/officeart/2009/layout/CircleArrowProcess"/>
    <dgm:cxn modelId="{C7F4C96F-E86B-40B8-BB0A-F32698B7E494}" srcId="{F6C508E8-F572-49DA-9FC5-C742342269D2}" destId="{05D64AA7-B10A-4F14-905D-09F0194127E4}" srcOrd="2" destOrd="0" parTransId="{0C6065D6-8F07-4029-9B30-5C01E4D771F8}" sibTransId="{D821B291-426E-45D7-B6D3-6D376D45A277}"/>
    <dgm:cxn modelId="{85707088-B605-4A61-A3B5-21CA0C6C6CD2}" srcId="{F6C508E8-F572-49DA-9FC5-C742342269D2}" destId="{8FBE064A-E101-431F-9259-862F9BCB317D}" srcOrd="1" destOrd="0" parTransId="{6CD7DEED-7178-4C50-AD0E-509C23306903}" sibTransId="{7C651775-70C6-4A64-A62D-18A2E6E884E3}"/>
    <dgm:cxn modelId="{4D9065A9-6B52-4041-8992-75EA4B1C15C8}" type="presOf" srcId="{05D64AA7-B10A-4F14-905D-09F0194127E4}" destId="{78E486C6-BFCD-4FB3-9C79-6F2979B861C4}" srcOrd="0" destOrd="0" presId="urn:microsoft.com/office/officeart/2009/layout/CircleArrowProcess"/>
    <dgm:cxn modelId="{07C960CA-D60D-4916-8A2D-183DC266ED4C}" type="presOf" srcId="{8FBE064A-E101-431F-9259-862F9BCB317D}" destId="{1B6B5A73-2083-4F73-9AEE-B37B4AE65F75}" srcOrd="0" destOrd="0" presId="urn:microsoft.com/office/officeart/2009/layout/CircleArrowProcess"/>
    <dgm:cxn modelId="{0A5977B7-B9B8-47BE-87C2-293A0C84CF26}" type="presParOf" srcId="{0DC37115-9FA6-46C7-B818-293F026BAD61}" destId="{54AD2CAA-0503-4D67-B08E-94B09D55B8A3}" srcOrd="0" destOrd="0" presId="urn:microsoft.com/office/officeart/2009/layout/CircleArrowProcess"/>
    <dgm:cxn modelId="{EB3C20AE-845E-41F1-A80D-4C355342D8A1}" type="presParOf" srcId="{54AD2CAA-0503-4D67-B08E-94B09D55B8A3}" destId="{D3D30E6F-B013-48F4-8169-4D770EFBE3A8}" srcOrd="0" destOrd="0" presId="urn:microsoft.com/office/officeart/2009/layout/CircleArrowProcess"/>
    <dgm:cxn modelId="{8D82777C-4A5D-45E9-A676-F3E827307025}" type="presParOf" srcId="{0DC37115-9FA6-46C7-B818-293F026BAD61}" destId="{208E3F48-6051-4A2F-9AF8-69A9CD508A4F}" srcOrd="1" destOrd="0" presId="urn:microsoft.com/office/officeart/2009/layout/CircleArrowProcess"/>
    <dgm:cxn modelId="{FDD32A57-8454-4213-A373-02BDE949B3A1}" type="presParOf" srcId="{0DC37115-9FA6-46C7-B818-293F026BAD61}" destId="{AF9C11BF-B521-4F73-9B3C-3EF0E6E9DCA3}" srcOrd="2" destOrd="0" presId="urn:microsoft.com/office/officeart/2009/layout/CircleArrowProcess"/>
    <dgm:cxn modelId="{546F743E-FB2A-4F45-9F1A-73F2294DA601}" type="presParOf" srcId="{AF9C11BF-B521-4F73-9B3C-3EF0E6E9DCA3}" destId="{7D4991E1-D288-4098-9B11-E9810B1048A0}" srcOrd="0" destOrd="0" presId="urn:microsoft.com/office/officeart/2009/layout/CircleArrowProcess"/>
    <dgm:cxn modelId="{34E67461-C431-4AC7-8A9F-207C4981C729}" type="presParOf" srcId="{0DC37115-9FA6-46C7-B818-293F026BAD61}" destId="{1B6B5A73-2083-4F73-9AEE-B37B4AE65F75}" srcOrd="3" destOrd="0" presId="urn:microsoft.com/office/officeart/2009/layout/CircleArrowProcess"/>
    <dgm:cxn modelId="{1FE43FE1-0419-4E7F-A5BD-098DE5778AA4}" type="presParOf" srcId="{0DC37115-9FA6-46C7-B818-293F026BAD61}" destId="{9EFDA195-B8A1-48A3-8D61-39013E1EF20D}" srcOrd="4" destOrd="0" presId="urn:microsoft.com/office/officeart/2009/layout/CircleArrowProcess"/>
    <dgm:cxn modelId="{9132216B-8236-4BFE-8C2D-6BBD362ED74F}" type="presParOf" srcId="{9EFDA195-B8A1-48A3-8D61-39013E1EF20D}" destId="{EFDC0413-2BDB-4727-AEE3-9943A0141AE8}" srcOrd="0" destOrd="0" presId="urn:microsoft.com/office/officeart/2009/layout/CircleArrowProcess"/>
    <dgm:cxn modelId="{D0F4311C-E2BB-464E-9D1E-4C1D31286E1E}" type="presParOf" srcId="{0DC37115-9FA6-46C7-B818-293F026BAD61}" destId="{78E486C6-BFCD-4FB3-9C79-6F2979B861C4}"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0FAA84-BC5C-4E80-B3DC-99E632A3925F}" type="doc">
      <dgm:prSet loTypeId="urn:microsoft.com/office/officeart/2008/layout/HalfCircleOrganizationChart" loCatId="hierarchy" qsTypeId="urn:microsoft.com/office/officeart/2005/8/quickstyle/simple4" qsCatId="simple" csTypeId="urn:microsoft.com/office/officeart/2005/8/colors/accent1_2" csCatId="accent1" phldr="1"/>
      <dgm:spPr/>
      <dgm:t>
        <a:bodyPr/>
        <a:lstStyle/>
        <a:p>
          <a:endParaRPr lang="fr-FR"/>
        </a:p>
      </dgm:t>
    </dgm:pt>
    <dgm:pt modelId="{AB1AD451-F777-4DBB-9404-6467220874D9}">
      <dgm:prSet phldrT="[Texte]" custT="1"/>
      <dgm:spPr/>
      <dgm:t>
        <a:bodyPr/>
        <a:lstStyle/>
        <a:p>
          <a:r>
            <a:rPr lang="fr-FR" sz="2400" dirty="0"/>
            <a:t>Instruments</a:t>
          </a:r>
        </a:p>
      </dgm:t>
    </dgm:pt>
    <dgm:pt modelId="{7B7D4A3E-A533-498D-9B3A-8B9CE4B4B5C0}" type="parTrans" cxnId="{DD73A79A-DB7C-4B98-AF4E-C2367300F608}">
      <dgm:prSet/>
      <dgm:spPr/>
      <dgm:t>
        <a:bodyPr/>
        <a:lstStyle/>
        <a:p>
          <a:endParaRPr lang="fr-FR"/>
        </a:p>
      </dgm:t>
    </dgm:pt>
    <dgm:pt modelId="{672D61A4-90F6-4845-905F-D7C5868E27E4}" type="sibTrans" cxnId="{DD73A79A-DB7C-4B98-AF4E-C2367300F608}">
      <dgm:prSet/>
      <dgm:spPr/>
      <dgm:t>
        <a:bodyPr/>
        <a:lstStyle/>
        <a:p>
          <a:endParaRPr lang="fr-FR"/>
        </a:p>
      </dgm:t>
    </dgm:pt>
    <dgm:pt modelId="{CA1E7042-E440-42C9-B506-8D5343FE5750}">
      <dgm:prSet phldrT="[Texte]"/>
      <dgm:spPr/>
      <dgm:t>
        <a:bodyPr/>
        <a:lstStyle/>
        <a:p>
          <a:r>
            <a:rPr lang="fr-FR" dirty="0"/>
            <a:t>Audiovisuel</a:t>
          </a:r>
        </a:p>
      </dgm:t>
    </dgm:pt>
    <dgm:pt modelId="{7CBCFB2E-B6D7-4F01-8F5B-B39961B1BD9C}" type="parTrans" cxnId="{E948FB51-0848-47CC-8CBB-10B1A2570AEC}">
      <dgm:prSet/>
      <dgm:spPr/>
      <dgm:t>
        <a:bodyPr/>
        <a:lstStyle/>
        <a:p>
          <a:endParaRPr lang="fr-FR"/>
        </a:p>
      </dgm:t>
    </dgm:pt>
    <dgm:pt modelId="{3891AEF2-E5C9-4FCF-AD5C-9580B0C5D942}" type="sibTrans" cxnId="{E948FB51-0848-47CC-8CBB-10B1A2570AEC}">
      <dgm:prSet/>
      <dgm:spPr/>
      <dgm:t>
        <a:bodyPr/>
        <a:lstStyle/>
        <a:p>
          <a:endParaRPr lang="fr-FR"/>
        </a:p>
      </dgm:t>
    </dgm:pt>
    <dgm:pt modelId="{46E9153D-F5CA-427D-85C3-9E2D58F2CE5E}">
      <dgm:prSet phldrT="[Texte]"/>
      <dgm:spPr/>
      <dgm:t>
        <a:bodyPr/>
        <a:lstStyle/>
        <a:p>
          <a:r>
            <a:rPr lang="fr-FR" dirty="0"/>
            <a:t>Informatique</a:t>
          </a:r>
        </a:p>
      </dgm:t>
    </dgm:pt>
    <dgm:pt modelId="{50D0474E-9565-498D-B869-0D8857358D1B}" type="parTrans" cxnId="{298BAF90-1780-423E-A79A-BFF77288F9AE}">
      <dgm:prSet/>
      <dgm:spPr/>
      <dgm:t>
        <a:bodyPr/>
        <a:lstStyle/>
        <a:p>
          <a:endParaRPr lang="fr-FR"/>
        </a:p>
      </dgm:t>
    </dgm:pt>
    <dgm:pt modelId="{F7A61930-DB87-459F-908D-E0EB702C743D}" type="sibTrans" cxnId="{298BAF90-1780-423E-A79A-BFF77288F9AE}">
      <dgm:prSet/>
      <dgm:spPr/>
      <dgm:t>
        <a:bodyPr/>
        <a:lstStyle/>
        <a:p>
          <a:endParaRPr lang="fr-FR"/>
        </a:p>
      </dgm:t>
    </dgm:pt>
    <dgm:pt modelId="{83409204-A6D3-4FD6-9DBE-DF83F39F6439}">
      <dgm:prSet phldrT="[Texte]"/>
      <dgm:spPr/>
      <dgm:t>
        <a:bodyPr/>
        <a:lstStyle/>
        <a:p>
          <a:r>
            <a:rPr lang="fr-FR" dirty="0"/>
            <a:t>Télécommunications</a:t>
          </a:r>
        </a:p>
      </dgm:t>
    </dgm:pt>
    <dgm:pt modelId="{FD8168C5-70AC-45E7-AF5D-CD455037FE36}" type="parTrans" cxnId="{2342A5A0-AE30-424C-88AD-9A8D639B69D0}">
      <dgm:prSet/>
      <dgm:spPr/>
      <dgm:t>
        <a:bodyPr/>
        <a:lstStyle/>
        <a:p>
          <a:endParaRPr lang="fr-FR"/>
        </a:p>
      </dgm:t>
    </dgm:pt>
    <dgm:pt modelId="{376AB0BD-C3DF-4538-A420-E18CC020FB2B}" type="sibTrans" cxnId="{2342A5A0-AE30-424C-88AD-9A8D639B69D0}">
      <dgm:prSet/>
      <dgm:spPr/>
      <dgm:t>
        <a:bodyPr/>
        <a:lstStyle/>
        <a:p>
          <a:endParaRPr lang="fr-FR"/>
        </a:p>
      </dgm:t>
    </dgm:pt>
    <dgm:pt modelId="{505F8540-8427-4923-898D-9F3C457C96BB}" type="pres">
      <dgm:prSet presAssocID="{EC0FAA84-BC5C-4E80-B3DC-99E632A3925F}" presName="Name0" presStyleCnt="0">
        <dgm:presLayoutVars>
          <dgm:orgChart val="1"/>
          <dgm:chPref val="1"/>
          <dgm:dir/>
          <dgm:animOne val="branch"/>
          <dgm:animLvl val="lvl"/>
          <dgm:resizeHandles/>
        </dgm:presLayoutVars>
      </dgm:prSet>
      <dgm:spPr/>
    </dgm:pt>
    <dgm:pt modelId="{2BC2A304-30EA-43CB-8C6D-8CC63C3F2E76}" type="pres">
      <dgm:prSet presAssocID="{AB1AD451-F777-4DBB-9404-6467220874D9}" presName="hierRoot1" presStyleCnt="0">
        <dgm:presLayoutVars>
          <dgm:hierBranch val="init"/>
        </dgm:presLayoutVars>
      </dgm:prSet>
      <dgm:spPr/>
    </dgm:pt>
    <dgm:pt modelId="{75DC0C56-3355-4CA6-B2F7-63A92E22A42A}" type="pres">
      <dgm:prSet presAssocID="{AB1AD451-F777-4DBB-9404-6467220874D9}" presName="rootComposite1" presStyleCnt="0"/>
      <dgm:spPr/>
    </dgm:pt>
    <dgm:pt modelId="{6BEFBD4B-E751-49FD-978C-78AFC0FE2928}" type="pres">
      <dgm:prSet presAssocID="{AB1AD451-F777-4DBB-9404-6467220874D9}" presName="rootText1" presStyleLbl="alignAcc1" presStyleIdx="0" presStyleCnt="0" custScaleX="136485">
        <dgm:presLayoutVars>
          <dgm:chPref val="3"/>
        </dgm:presLayoutVars>
      </dgm:prSet>
      <dgm:spPr/>
    </dgm:pt>
    <dgm:pt modelId="{E9455CEA-F8A8-4EB2-A37B-3F2E40F4A92C}" type="pres">
      <dgm:prSet presAssocID="{AB1AD451-F777-4DBB-9404-6467220874D9}" presName="topArc1" presStyleLbl="parChTrans1D1" presStyleIdx="0" presStyleCnt="8"/>
      <dgm:spPr/>
    </dgm:pt>
    <dgm:pt modelId="{6AE3B63C-609E-42B9-A8CB-20D2CD6BC5DE}" type="pres">
      <dgm:prSet presAssocID="{AB1AD451-F777-4DBB-9404-6467220874D9}" presName="bottomArc1" presStyleLbl="parChTrans1D1" presStyleIdx="1" presStyleCnt="8"/>
      <dgm:spPr/>
    </dgm:pt>
    <dgm:pt modelId="{3CBCC5C6-AA14-4D06-B554-DB0B9B3DDBE4}" type="pres">
      <dgm:prSet presAssocID="{AB1AD451-F777-4DBB-9404-6467220874D9}" presName="topConnNode1" presStyleLbl="node1" presStyleIdx="0" presStyleCnt="0"/>
      <dgm:spPr/>
    </dgm:pt>
    <dgm:pt modelId="{A019094B-3D44-4548-9A2F-091BA5394E37}" type="pres">
      <dgm:prSet presAssocID="{AB1AD451-F777-4DBB-9404-6467220874D9}" presName="hierChild2" presStyleCnt="0"/>
      <dgm:spPr/>
    </dgm:pt>
    <dgm:pt modelId="{364D66BA-0947-4CC0-BF7B-0CFF305014E0}" type="pres">
      <dgm:prSet presAssocID="{7CBCFB2E-B6D7-4F01-8F5B-B39961B1BD9C}" presName="Name28" presStyleLbl="parChTrans1D2" presStyleIdx="0" presStyleCnt="3"/>
      <dgm:spPr/>
    </dgm:pt>
    <dgm:pt modelId="{4D6CC654-DA40-474D-8FA8-7B4EBCD64443}" type="pres">
      <dgm:prSet presAssocID="{CA1E7042-E440-42C9-B506-8D5343FE5750}" presName="hierRoot2" presStyleCnt="0">
        <dgm:presLayoutVars>
          <dgm:hierBranch val="init"/>
        </dgm:presLayoutVars>
      </dgm:prSet>
      <dgm:spPr/>
    </dgm:pt>
    <dgm:pt modelId="{43EA8B33-14C3-4D50-ADF6-22A5197C8B6B}" type="pres">
      <dgm:prSet presAssocID="{CA1E7042-E440-42C9-B506-8D5343FE5750}" presName="rootComposite2" presStyleCnt="0"/>
      <dgm:spPr/>
    </dgm:pt>
    <dgm:pt modelId="{2CF9CA70-B96A-4917-97F9-0DB86819AC6C}" type="pres">
      <dgm:prSet presAssocID="{CA1E7042-E440-42C9-B506-8D5343FE5750}" presName="rootText2" presStyleLbl="alignAcc1" presStyleIdx="0" presStyleCnt="0">
        <dgm:presLayoutVars>
          <dgm:chPref val="3"/>
        </dgm:presLayoutVars>
      </dgm:prSet>
      <dgm:spPr/>
    </dgm:pt>
    <dgm:pt modelId="{BB960DF2-684C-4E1E-B87B-AD63BE0DDD92}" type="pres">
      <dgm:prSet presAssocID="{CA1E7042-E440-42C9-B506-8D5343FE5750}" presName="topArc2" presStyleLbl="parChTrans1D1" presStyleIdx="2" presStyleCnt="8"/>
      <dgm:spPr/>
    </dgm:pt>
    <dgm:pt modelId="{652B6779-3919-47F5-A713-DF8EFAEAE6AE}" type="pres">
      <dgm:prSet presAssocID="{CA1E7042-E440-42C9-B506-8D5343FE5750}" presName="bottomArc2" presStyleLbl="parChTrans1D1" presStyleIdx="3" presStyleCnt="8"/>
      <dgm:spPr/>
    </dgm:pt>
    <dgm:pt modelId="{72207770-8CF1-4149-A0A0-7299FE0BA403}" type="pres">
      <dgm:prSet presAssocID="{CA1E7042-E440-42C9-B506-8D5343FE5750}" presName="topConnNode2" presStyleLbl="node2" presStyleIdx="0" presStyleCnt="0"/>
      <dgm:spPr/>
    </dgm:pt>
    <dgm:pt modelId="{D96F90C9-8917-4A12-BE28-D27E2EF164CD}" type="pres">
      <dgm:prSet presAssocID="{CA1E7042-E440-42C9-B506-8D5343FE5750}" presName="hierChild4" presStyleCnt="0"/>
      <dgm:spPr/>
    </dgm:pt>
    <dgm:pt modelId="{A7EFC735-E73F-4ED5-B671-1EADBCE3EDF9}" type="pres">
      <dgm:prSet presAssocID="{CA1E7042-E440-42C9-B506-8D5343FE5750}" presName="hierChild5" presStyleCnt="0"/>
      <dgm:spPr/>
    </dgm:pt>
    <dgm:pt modelId="{3FA8A0C6-0E38-4546-B03F-E30E3BF51248}" type="pres">
      <dgm:prSet presAssocID="{FD8168C5-70AC-45E7-AF5D-CD455037FE36}" presName="Name28" presStyleLbl="parChTrans1D2" presStyleIdx="1" presStyleCnt="3"/>
      <dgm:spPr/>
    </dgm:pt>
    <dgm:pt modelId="{D9CF675B-8F9D-4208-A5F6-50D8474BFA69}" type="pres">
      <dgm:prSet presAssocID="{83409204-A6D3-4FD6-9DBE-DF83F39F6439}" presName="hierRoot2" presStyleCnt="0">
        <dgm:presLayoutVars>
          <dgm:hierBranch val="init"/>
        </dgm:presLayoutVars>
      </dgm:prSet>
      <dgm:spPr/>
    </dgm:pt>
    <dgm:pt modelId="{40048890-D95B-4385-AC62-6FD972ECAAB9}" type="pres">
      <dgm:prSet presAssocID="{83409204-A6D3-4FD6-9DBE-DF83F39F6439}" presName="rootComposite2" presStyleCnt="0"/>
      <dgm:spPr/>
    </dgm:pt>
    <dgm:pt modelId="{948AF4C7-4C91-4C70-A7C0-6E69BA1AF42A}" type="pres">
      <dgm:prSet presAssocID="{83409204-A6D3-4FD6-9DBE-DF83F39F6439}" presName="rootText2" presStyleLbl="alignAcc1" presStyleIdx="0" presStyleCnt="0">
        <dgm:presLayoutVars>
          <dgm:chPref val="3"/>
        </dgm:presLayoutVars>
      </dgm:prSet>
      <dgm:spPr/>
    </dgm:pt>
    <dgm:pt modelId="{169A869D-F467-470E-BF5F-40C913A794A5}" type="pres">
      <dgm:prSet presAssocID="{83409204-A6D3-4FD6-9DBE-DF83F39F6439}" presName="topArc2" presStyleLbl="parChTrans1D1" presStyleIdx="4" presStyleCnt="8"/>
      <dgm:spPr/>
    </dgm:pt>
    <dgm:pt modelId="{FB8FE31F-791F-4829-9BCA-4293F734118E}" type="pres">
      <dgm:prSet presAssocID="{83409204-A6D3-4FD6-9DBE-DF83F39F6439}" presName="bottomArc2" presStyleLbl="parChTrans1D1" presStyleIdx="5" presStyleCnt="8"/>
      <dgm:spPr/>
    </dgm:pt>
    <dgm:pt modelId="{04828995-60BF-4588-A4AE-72606956C879}" type="pres">
      <dgm:prSet presAssocID="{83409204-A6D3-4FD6-9DBE-DF83F39F6439}" presName="topConnNode2" presStyleLbl="node2" presStyleIdx="0" presStyleCnt="0"/>
      <dgm:spPr/>
    </dgm:pt>
    <dgm:pt modelId="{4FD5B126-B2F3-4795-8377-8BAB583110E0}" type="pres">
      <dgm:prSet presAssocID="{83409204-A6D3-4FD6-9DBE-DF83F39F6439}" presName="hierChild4" presStyleCnt="0"/>
      <dgm:spPr/>
    </dgm:pt>
    <dgm:pt modelId="{22BE0BDE-FDC6-4FFB-9370-50F09AE85660}" type="pres">
      <dgm:prSet presAssocID="{83409204-A6D3-4FD6-9DBE-DF83F39F6439}" presName="hierChild5" presStyleCnt="0"/>
      <dgm:spPr/>
    </dgm:pt>
    <dgm:pt modelId="{BEA04A0B-89F8-4E77-82A5-067352A1A7E0}" type="pres">
      <dgm:prSet presAssocID="{50D0474E-9565-498D-B869-0D8857358D1B}" presName="Name28" presStyleLbl="parChTrans1D2" presStyleIdx="2" presStyleCnt="3"/>
      <dgm:spPr/>
    </dgm:pt>
    <dgm:pt modelId="{7626CFEC-81E0-48E2-83A4-4E614E808B33}" type="pres">
      <dgm:prSet presAssocID="{46E9153D-F5CA-427D-85C3-9E2D58F2CE5E}" presName="hierRoot2" presStyleCnt="0">
        <dgm:presLayoutVars>
          <dgm:hierBranch val="init"/>
        </dgm:presLayoutVars>
      </dgm:prSet>
      <dgm:spPr/>
    </dgm:pt>
    <dgm:pt modelId="{BE628766-B6B0-4DCA-A10C-59B11E104E31}" type="pres">
      <dgm:prSet presAssocID="{46E9153D-F5CA-427D-85C3-9E2D58F2CE5E}" presName="rootComposite2" presStyleCnt="0"/>
      <dgm:spPr/>
    </dgm:pt>
    <dgm:pt modelId="{B9C29E39-73F7-4601-A98A-C844872CC25C}" type="pres">
      <dgm:prSet presAssocID="{46E9153D-F5CA-427D-85C3-9E2D58F2CE5E}" presName="rootText2" presStyleLbl="alignAcc1" presStyleIdx="0" presStyleCnt="0">
        <dgm:presLayoutVars>
          <dgm:chPref val="3"/>
        </dgm:presLayoutVars>
      </dgm:prSet>
      <dgm:spPr/>
    </dgm:pt>
    <dgm:pt modelId="{8A520749-86F3-4797-9B05-8BC26D736D1C}" type="pres">
      <dgm:prSet presAssocID="{46E9153D-F5CA-427D-85C3-9E2D58F2CE5E}" presName="topArc2" presStyleLbl="parChTrans1D1" presStyleIdx="6" presStyleCnt="8"/>
      <dgm:spPr/>
    </dgm:pt>
    <dgm:pt modelId="{0EE62FB5-C821-46A3-A35B-5E95DDB6A5D1}" type="pres">
      <dgm:prSet presAssocID="{46E9153D-F5CA-427D-85C3-9E2D58F2CE5E}" presName="bottomArc2" presStyleLbl="parChTrans1D1" presStyleIdx="7" presStyleCnt="8"/>
      <dgm:spPr/>
    </dgm:pt>
    <dgm:pt modelId="{18820279-4A65-4749-852B-BEC528CDAAFD}" type="pres">
      <dgm:prSet presAssocID="{46E9153D-F5CA-427D-85C3-9E2D58F2CE5E}" presName="topConnNode2" presStyleLbl="node2" presStyleIdx="0" presStyleCnt="0"/>
      <dgm:spPr/>
    </dgm:pt>
    <dgm:pt modelId="{EDDD2DA4-7EE6-4D30-834E-52922CD42EE5}" type="pres">
      <dgm:prSet presAssocID="{46E9153D-F5CA-427D-85C3-9E2D58F2CE5E}" presName="hierChild4" presStyleCnt="0"/>
      <dgm:spPr/>
    </dgm:pt>
    <dgm:pt modelId="{BDE43A70-2EC3-4531-A365-9883B0F80808}" type="pres">
      <dgm:prSet presAssocID="{46E9153D-F5CA-427D-85C3-9E2D58F2CE5E}" presName="hierChild5" presStyleCnt="0"/>
      <dgm:spPr/>
    </dgm:pt>
    <dgm:pt modelId="{285B939E-90F3-41B6-95DD-073AA7085678}" type="pres">
      <dgm:prSet presAssocID="{AB1AD451-F777-4DBB-9404-6467220874D9}" presName="hierChild3" presStyleCnt="0"/>
      <dgm:spPr/>
    </dgm:pt>
  </dgm:ptLst>
  <dgm:cxnLst>
    <dgm:cxn modelId="{D083CD41-1554-4D79-AD45-5F5327EF53F7}" type="presOf" srcId="{AB1AD451-F777-4DBB-9404-6467220874D9}" destId="{3CBCC5C6-AA14-4D06-B554-DB0B9B3DDBE4}" srcOrd="1" destOrd="0" presId="urn:microsoft.com/office/officeart/2008/layout/HalfCircleOrganizationChart"/>
    <dgm:cxn modelId="{51667462-04CC-410F-BD71-B129B7CB415B}" type="presOf" srcId="{AB1AD451-F777-4DBB-9404-6467220874D9}" destId="{6BEFBD4B-E751-49FD-978C-78AFC0FE2928}" srcOrd="0" destOrd="0" presId="urn:microsoft.com/office/officeart/2008/layout/HalfCircleOrganizationChart"/>
    <dgm:cxn modelId="{D187116B-F4DB-43A6-B391-E1E25AA9C38A}" type="presOf" srcId="{83409204-A6D3-4FD6-9DBE-DF83F39F6439}" destId="{04828995-60BF-4588-A4AE-72606956C879}" srcOrd="1" destOrd="0" presId="urn:microsoft.com/office/officeart/2008/layout/HalfCircleOrganizationChart"/>
    <dgm:cxn modelId="{8BA1996B-01B8-480B-82EF-57CAAC6BCA6F}" type="presOf" srcId="{7CBCFB2E-B6D7-4F01-8F5B-B39961B1BD9C}" destId="{364D66BA-0947-4CC0-BF7B-0CFF305014E0}" srcOrd="0" destOrd="0" presId="urn:microsoft.com/office/officeart/2008/layout/HalfCircleOrganizationChart"/>
    <dgm:cxn modelId="{384FBB6D-0919-4AF5-86E1-6817DEE93325}" type="presOf" srcId="{FD8168C5-70AC-45E7-AF5D-CD455037FE36}" destId="{3FA8A0C6-0E38-4546-B03F-E30E3BF51248}" srcOrd="0" destOrd="0" presId="urn:microsoft.com/office/officeart/2008/layout/HalfCircleOrganizationChart"/>
    <dgm:cxn modelId="{E948FB51-0848-47CC-8CBB-10B1A2570AEC}" srcId="{AB1AD451-F777-4DBB-9404-6467220874D9}" destId="{CA1E7042-E440-42C9-B506-8D5343FE5750}" srcOrd="0" destOrd="0" parTransId="{7CBCFB2E-B6D7-4F01-8F5B-B39961B1BD9C}" sibTransId="{3891AEF2-E5C9-4FCF-AD5C-9580B0C5D942}"/>
    <dgm:cxn modelId="{068B877D-E1C5-4116-B1F4-67B08C7FCA8D}" type="presOf" srcId="{50D0474E-9565-498D-B869-0D8857358D1B}" destId="{BEA04A0B-89F8-4E77-82A5-067352A1A7E0}" srcOrd="0" destOrd="0" presId="urn:microsoft.com/office/officeart/2008/layout/HalfCircleOrganizationChart"/>
    <dgm:cxn modelId="{298BAF90-1780-423E-A79A-BFF77288F9AE}" srcId="{AB1AD451-F777-4DBB-9404-6467220874D9}" destId="{46E9153D-F5CA-427D-85C3-9E2D58F2CE5E}" srcOrd="2" destOrd="0" parTransId="{50D0474E-9565-498D-B869-0D8857358D1B}" sibTransId="{F7A61930-DB87-459F-908D-E0EB702C743D}"/>
    <dgm:cxn modelId="{DD73A79A-DB7C-4B98-AF4E-C2367300F608}" srcId="{EC0FAA84-BC5C-4E80-B3DC-99E632A3925F}" destId="{AB1AD451-F777-4DBB-9404-6467220874D9}" srcOrd="0" destOrd="0" parTransId="{7B7D4A3E-A533-498D-9B3A-8B9CE4B4B5C0}" sibTransId="{672D61A4-90F6-4845-905F-D7C5868E27E4}"/>
    <dgm:cxn modelId="{2342A5A0-AE30-424C-88AD-9A8D639B69D0}" srcId="{AB1AD451-F777-4DBB-9404-6467220874D9}" destId="{83409204-A6D3-4FD6-9DBE-DF83F39F6439}" srcOrd="1" destOrd="0" parTransId="{FD8168C5-70AC-45E7-AF5D-CD455037FE36}" sibTransId="{376AB0BD-C3DF-4538-A420-E18CC020FB2B}"/>
    <dgm:cxn modelId="{168B3BB7-0FF8-4179-99BB-B48525467F85}" type="presOf" srcId="{46E9153D-F5CA-427D-85C3-9E2D58F2CE5E}" destId="{18820279-4A65-4749-852B-BEC528CDAAFD}" srcOrd="1" destOrd="0" presId="urn:microsoft.com/office/officeart/2008/layout/HalfCircleOrganizationChart"/>
    <dgm:cxn modelId="{045734C1-7CED-407C-A18F-CEAE9A33504F}" type="presOf" srcId="{83409204-A6D3-4FD6-9DBE-DF83F39F6439}" destId="{948AF4C7-4C91-4C70-A7C0-6E69BA1AF42A}" srcOrd="0" destOrd="0" presId="urn:microsoft.com/office/officeart/2008/layout/HalfCircleOrganizationChart"/>
    <dgm:cxn modelId="{0F2D62C1-3824-427A-8C2F-585DC37496E7}" type="presOf" srcId="{EC0FAA84-BC5C-4E80-B3DC-99E632A3925F}" destId="{505F8540-8427-4923-898D-9F3C457C96BB}" srcOrd="0" destOrd="0" presId="urn:microsoft.com/office/officeart/2008/layout/HalfCircleOrganizationChart"/>
    <dgm:cxn modelId="{B6B661CD-F098-4FFD-8382-0E0313FCE2DE}" type="presOf" srcId="{CA1E7042-E440-42C9-B506-8D5343FE5750}" destId="{72207770-8CF1-4149-A0A0-7299FE0BA403}" srcOrd="1" destOrd="0" presId="urn:microsoft.com/office/officeart/2008/layout/HalfCircleOrganizationChart"/>
    <dgm:cxn modelId="{0DC5E9DB-F35C-4063-A592-524CB7834ACB}" type="presOf" srcId="{46E9153D-F5CA-427D-85C3-9E2D58F2CE5E}" destId="{B9C29E39-73F7-4601-A98A-C844872CC25C}" srcOrd="0" destOrd="0" presId="urn:microsoft.com/office/officeart/2008/layout/HalfCircleOrganizationChart"/>
    <dgm:cxn modelId="{F0BB2FEF-D88D-45CB-9C3F-63DA2100F27E}" type="presOf" srcId="{CA1E7042-E440-42C9-B506-8D5343FE5750}" destId="{2CF9CA70-B96A-4917-97F9-0DB86819AC6C}" srcOrd="0" destOrd="0" presId="urn:microsoft.com/office/officeart/2008/layout/HalfCircleOrganizationChart"/>
    <dgm:cxn modelId="{A470CB75-3D15-41AF-A170-6681B41917D2}" type="presParOf" srcId="{505F8540-8427-4923-898D-9F3C457C96BB}" destId="{2BC2A304-30EA-43CB-8C6D-8CC63C3F2E76}" srcOrd="0" destOrd="0" presId="urn:microsoft.com/office/officeart/2008/layout/HalfCircleOrganizationChart"/>
    <dgm:cxn modelId="{3C7C7C64-A188-46A7-8C6E-0CF8FDF82653}" type="presParOf" srcId="{2BC2A304-30EA-43CB-8C6D-8CC63C3F2E76}" destId="{75DC0C56-3355-4CA6-B2F7-63A92E22A42A}" srcOrd="0" destOrd="0" presId="urn:microsoft.com/office/officeart/2008/layout/HalfCircleOrganizationChart"/>
    <dgm:cxn modelId="{2EF41B20-F4CF-4F0C-98B1-52BA8EFE3CD8}" type="presParOf" srcId="{75DC0C56-3355-4CA6-B2F7-63A92E22A42A}" destId="{6BEFBD4B-E751-49FD-978C-78AFC0FE2928}" srcOrd="0" destOrd="0" presId="urn:microsoft.com/office/officeart/2008/layout/HalfCircleOrganizationChart"/>
    <dgm:cxn modelId="{79F5694A-49BC-4562-BAEC-5A3DA386A067}" type="presParOf" srcId="{75DC0C56-3355-4CA6-B2F7-63A92E22A42A}" destId="{E9455CEA-F8A8-4EB2-A37B-3F2E40F4A92C}" srcOrd="1" destOrd="0" presId="urn:microsoft.com/office/officeart/2008/layout/HalfCircleOrganizationChart"/>
    <dgm:cxn modelId="{FEA0E9B8-EEE2-4DC2-BBB9-54499BCA5D87}" type="presParOf" srcId="{75DC0C56-3355-4CA6-B2F7-63A92E22A42A}" destId="{6AE3B63C-609E-42B9-A8CB-20D2CD6BC5DE}" srcOrd="2" destOrd="0" presId="urn:microsoft.com/office/officeart/2008/layout/HalfCircleOrganizationChart"/>
    <dgm:cxn modelId="{9BEE8EBE-8701-4CFC-808F-961FC612084B}" type="presParOf" srcId="{75DC0C56-3355-4CA6-B2F7-63A92E22A42A}" destId="{3CBCC5C6-AA14-4D06-B554-DB0B9B3DDBE4}" srcOrd="3" destOrd="0" presId="urn:microsoft.com/office/officeart/2008/layout/HalfCircleOrganizationChart"/>
    <dgm:cxn modelId="{55C3E8A9-A278-467B-A608-1F093B27948E}" type="presParOf" srcId="{2BC2A304-30EA-43CB-8C6D-8CC63C3F2E76}" destId="{A019094B-3D44-4548-9A2F-091BA5394E37}" srcOrd="1" destOrd="0" presId="urn:microsoft.com/office/officeart/2008/layout/HalfCircleOrganizationChart"/>
    <dgm:cxn modelId="{22DA4FDF-60D8-4833-AFF7-1348B28D0B27}" type="presParOf" srcId="{A019094B-3D44-4548-9A2F-091BA5394E37}" destId="{364D66BA-0947-4CC0-BF7B-0CFF305014E0}" srcOrd="0" destOrd="0" presId="urn:microsoft.com/office/officeart/2008/layout/HalfCircleOrganizationChart"/>
    <dgm:cxn modelId="{C05E1865-B07D-4C67-996B-4F738E790C9F}" type="presParOf" srcId="{A019094B-3D44-4548-9A2F-091BA5394E37}" destId="{4D6CC654-DA40-474D-8FA8-7B4EBCD64443}" srcOrd="1" destOrd="0" presId="urn:microsoft.com/office/officeart/2008/layout/HalfCircleOrganizationChart"/>
    <dgm:cxn modelId="{AD6C70A9-C862-4BF1-811D-5EE443C703AE}" type="presParOf" srcId="{4D6CC654-DA40-474D-8FA8-7B4EBCD64443}" destId="{43EA8B33-14C3-4D50-ADF6-22A5197C8B6B}" srcOrd="0" destOrd="0" presId="urn:microsoft.com/office/officeart/2008/layout/HalfCircleOrganizationChart"/>
    <dgm:cxn modelId="{7EE3AFF6-B315-4C81-9BE2-20E346B18AFC}" type="presParOf" srcId="{43EA8B33-14C3-4D50-ADF6-22A5197C8B6B}" destId="{2CF9CA70-B96A-4917-97F9-0DB86819AC6C}" srcOrd="0" destOrd="0" presId="urn:microsoft.com/office/officeart/2008/layout/HalfCircleOrganizationChart"/>
    <dgm:cxn modelId="{616F5CD3-51AA-4701-9AA0-4DB9F0D9240D}" type="presParOf" srcId="{43EA8B33-14C3-4D50-ADF6-22A5197C8B6B}" destId="{BB960DF2-684C-4E1E-B87B-AD63BE0DDD92}" srcOrd="1" destOrd="0" presId="urn:microsoft.com/office/officeart/2008/layout/HalfCircleOrganizationChart"/>
    <dgm:cxn modelId="{A3533AF6-E65E-4BEF-B380-2A3F31164D8C}" type="presParOf" srcId="{43EA8B33-14C3-4D50-ADF6-22A5197C8B6B}" destId="{652B6779-3919-47F5-A713-DF8EFAEAE6AE}" srcOrd="2" destOrd="0" presId="urn:microsoft.com/office/officeart/2008/layout/HalfCircleOrganizationChart"/>
    <dgm:cxn modelId="{0B2AA4DE-BE3E-4E9B-9017-BBFDB94D43BB}" type="presParOf" srcId="{43EA8B33-14C3-4D50-ADF6-22A5197C8B6B}" destId="{72207770-8CF1-4149-A0A0-7299FE0BA403}" srcOrd="3" destOrd="0" presId="urn:microsoft.com/office/officeart/2008/layout/HalfCircleOrganizationChart"/>
    <dgm:cxn modelId="{F710FA5D-7C25-409B-8220-72E97808FF15}" type="presParOf" srcId="{4D6CC654-DA40-474D-8FA8-7B4EBCD64443}" destId="{D96F90C9-8917-4A12-BE28-D27E2EF164CD}" srcOrd="1" destOrd="0" presId="urn:microsoft.com/office/officeart/2008/layout/HalfCircleOrganizationChart"/>
    <dgm:cxn modelId="{BBE3DFCD-389C-47AA-B4A3-6EC1C4BF6C7C}" type="presParOf" srcId="{4D6CC654-DA40-474D-8FA8-7B4EBCD64443}" destId="{A7EFC735-E73F-4ED5-B671-1EADBCE3EDF9}" srcOrd="2" destOrd="0" presId="urn:microsoft.com/office/officeart/2008/layout/HalfCircleOrganizationChart"/>
    <dgm:cxn modelId="{AD37909B-F6B7-4F4C-A421-36D5C50DEB3C}" type="presParOf" srcId="{A019094B-3D44-4548-9A2F-091BA5394E37}" destId="{3FA8A0C6-0E38-4546-B03F-E30E3BF51248}" srcOrd="2" destOrd="0" presId="urn:microsoft.com/office/officeart/2008/layout/HalfCircleOrganizationChart"/>
    <dgm:cxn modelId="{12A1D37A-F8FF-410D-9FDB-48420BAFCDE4}" type="presParOf" srcId="{A019094B-3D44-4548-9A2F-091BA5394E37}" destId="{D9CF675B-8F9D-4208-A5F6-50D8474BFA69}" srcOrd="3" destOrd="0" presId="urn:microsoft.com/office/officeart/2008/layout/HalfCircleOrganizationChart"/>
    <dgm:cxn modelId="{A9F7343E-FF83-4867-9B1C-CD128EDE51CF}" type="presParOf" srcId="{D9CF675B-8F9D-4208-A5F6-50D8474BFA69}" destId="{40048890-D95B-4385-AC62-6FD972ECAAB9}" srcOrd="0" destOrd="0" presId="urn:microsoft.com/office/officeart/2008/layout/HalfCircleOrganizationChart"/>
    <dgm:cxn modelId="{DC5CD5D4-FB1D-4C7C-97EC-98279724C674}" type="presParOf" srcId="{40048890-D95B-4385-AC62-6FD972ECAAB9}" destId="{948AF4C7-4C91-4C70-A7C0-6E69BA1AF42A}" srcOrd="0" destOrd="0" presId="urn:microsoft.com/office/officeart/2008/layout/HalfCircleOrganizationChart"/>
    <dgm:cxn modelId="{6AD1D813-7E20-40E5-82EF-33D191024EBE}" type="presParOf" srcId="{40048890-D95B-4385-AC62-6FD972ECAAB9}" destId="{169A869D-F467-470E-BF5F-40C913A794A5}" srcOrd="1" destOrd="0" presId="urn:microsoft.com/office/officeart/2008/layout/HalfCircleOrganizationChart"/>
    <dgm:cxn modelId="{AD2BFAEE-0FB9-4CE5-8CD8-234C8239CC33}" type="presParOf" srcId="{40048890-D95B-4385-AC62-6FD972ECAAB9}" destId="{FB8FE31F-791F-4829-9BCA-4293F734118E}" srcOrd="2" destOrd="0" presId="urn:microsoft.com/office/officeart/2008/layout/HalfCircleOrganizationChart"/>
    <dgm:cxn modelId="{BE3FC86B-DA9E-49B3-8EE8-532E40775AF3}" type="presParOf" srcId="{40048890-D95B-4385-AC62-6FD972ECAAB9}" destId="{04828995-60BF-4588-A4AE-72606956C879}" srcOrd="3" destOrd="0" presId="urn:microsoft.com/office/officeart/2008/layout/HalfCircleOrganizationChart"/>
    <dgm:cxn modelId="{0BB6AF50-7476-4D6A-8340-E7890D13C69E}" type="presParOf" srcId="{D9CF675B-8F9D-4208-A5F6-50D8474BFA69}" destId="{4FD5B126-B2F3-4795-8377-8BAB583110E0}" srcOrd="1" destOrd="0" presId="urn:microsoft.com/office/officeart/2008/layout/HalfCircleOrganizationChart"/>
    <dgm:cxn modelId="{75909717-79A9-4E3E-B433-6BCD6BCB4C94}" type="presParOf" srcId="{D9CF675B-8F9D-4208-A5F6-50D8474BFA69}" destId="{22BE0BDE-FDC6-4FFB-9370-50F09AE85660}" srcOrd="2" destOrd="0" presId="urn:microsoft.com/office/officeart/2008/layout/HalfCircleOrganizationChart"/>
    <dgm:cxn modelId="{FBEEC66A-DBEC-4875-B846-50BAFAB2CBC1}" type="presParOf" srcId="{A019094B-3D44-4548-9A2F-091BA5394E37}" destId="{BEA04A0B-89F8-4E77-82A5-067352A1A7E0}" srcOrd="4" destOrd="0" presId="urn:microsoft.com/office/officeart/2008/layout/HalfCircleOrganizationChart"/>
    <dgm:cxn modelId="{B909E775-1073-44FF-BC87-1FB413545683}" type="presParOf" srcId="{A019094B-3D44-4548-9A2F-091BA5394E37}" destId="{7626CFEC-81E0-48E2-83A4-4E614E808B33}" srcOrd="5" destOrd="0" presId="urn:microsoft.com/office/officeart/2008/layout/HalfCircleOrganizationChart"/>
    <dgm:cxn modelId="{4CEB0315-3A53-498F-A893-561C5711AFCF}" type="presParOf" srcId="{7626CFEC-81E0-48E2-83A4-4E614E808B33}" destId="{BE628766-B6B0-4DCA-A10C-59B11E104E31}" srcOrd="0" destOrd="0" presId="urn:microsoft.com/office/officeart/2008/layout/HalfCircleOrganizationChart"/>
    <dgm:cxn modelId="{7BADC6A1-3353-43B2-A964-20CFDC94C8F5}" type="presParOf" srcId="{BE628766-B6B0-4DCA-A10C-59B11E104E31}" destId="{B9C29E39-73F7-4601-A98A-C844872CC25C}" srcOrd="0" destOrd="0" presId="urn:microsoft.com/office/officeart/2008/layout/HalfCircleOrganizationChart"/>
    <dgm:cxn modelId="{6A0A1DB2-90E1-46B9-8986-3597CE056807}" type="presParOf" srcId="{BE628766-B6B0-4DCA-A10C-59B11E104E31}" destId="{8A520749-86F3-4797-9B05-8BC26D736D1C}" srcOrd="1" destOrd="0" presId="urn:microsoft.com/office/officeart/2008/layout/HalfCircleOrganizationChart"/>
    <dgm:cxn modelId="{40847739-8870-4CBB-92BB-C9E166D39CB9}" type="presParOf" srcId="{BE628766-B6B0-4DCA-A10C-59B11E104E31}" destId="{0EE62FB5-C821-46A3-A35B-5E95DDB6A5D1}" srcOrd="2" destOrd="0" presId="urn:microsoft.com/office/officeart/2008/layout/HalfCircleOrganizationChart"/>
    <dgm:cxn modelId="{C0276E2B-7386-4EDB-92E2-BFFAA55EA236}" type="presParOf" srcId="{BE628766-B6B0-4DCA-A10C-59B11E104E31}" destId="{18820279-4A65-4749-852B-BEC528CDAAFD}" srcOrd="3" destOrd="0" presId="urn:microsoft.com/office/officeart/2008/layout/HalfCircleOrganizationChart"/>
    <dgm:cxn modelId="{B2C092F7-BE2A-4E8D-8CF2-3E35BAB0BD30}" type="presParOf" srcId="{7626CFEC-81E0-48E2-83A4-4E614E808B33}" destId="{EDDD2DA4-7EE6-4D30-834E-52922CD42EE5}" srcOrd="1" destOrd="0" presId="urn:microsoft.com/office/officeart/2008/layout/HalfCircleOrganizationChart"/>
    <dgm:cxn modelId="{E0BD2483-1716-4795-AB9C-19BFA9D4AFBF}" type="presParOf" srcId="{7626CFEC-81E0-48E2-83A4-4E614E808B33}" destId="{BDE43A70-2EC3-4531-A365-9883B0F80808}" srcOrd="2" destOrd="0" presId="urn:microsoft.com/office/officeart/2008/layout/HalfCircleOrganizationChart"/>
    <dgm:cxn modelId="{6ED4B9AC-DD01-4A11-9740-912C26A15CF9}" type="presParOf" srcId="{2BC2A304-30EA-43CB-8C6D-8CC63C3F2E76}" destId="{285B939E-90F3-41B6-95DD-073AA7085678}" srcOrd="2" destOrd="0" presId="urn:microsoft.com/office/officeart/2008/layout/HalfCircle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3F84F-0616-442A-83E4-DB2A7A617841}">
      <dsp:nvSpPr>
        <dsp:cNvPr id="0" name=""/>
        <dsp:cNvSpPr/>
      </dsp:nvSpPr>
      <dsp:spPr>
        <a:xfrm>
          <a:off x="0"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1970</a:t>
          </a:r>
        </a:p>
      </dsp:txBody>
      <dsp:txXfrm>
        <a:off x="314325" y="178435"/>
        <a:ext cx="942975" cy="628649"/>
      </dsp:txXfrm>
    </dsp:sp>
    <dsp:sp modelId="{82D3CF44-E1D1-4037-A3E0-B7D0CCA0652D}">
      <dsp:nvSpPr>
        <dsp:cNvPr id="0" name=""/>
        <dsp:cNvSpPr/>
      </dsp:nvSpPr>
      <dsp:spPr>
        <a:xfrm>
          <a:off x="1414462"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1980</a:t>
          </a:r>
        </a:p>
      </dsp:txBody>
      <dsp:txXfrm>
        <a:off x="1728787" y="178435"/>
        <a:ext cx="942975" cy="628649"/>
      </dsp:txXfrm>
    </dsp:sp>
    <dsp:sp modelId="{E485D7B1-5C1C-4A9A-BDA3-602288EF97EC}">
      <dsp:nvSpPr>
        <dsp:cNvPr id="0" name=""/>
        <dsp:cNvSpPr/>
      </dsp:nvSpPr>
      <dsp:spPr>
        <a:xfrm>
          <a:off x="2828925"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1990</a:t>
          </a:r>
        </a:p>
      </dsp:txBody>
      <dsp:txXfrm>
        <a:off x="3143250" y="178435"/>
        <a:ext cx="942975" cy="628649"/>
      </dsp:txXfrm>
    </dsp:sp>
    <dsp:sp modelId="{974E966D-65CD-4188-8380-CFC3476422B5}">
      <dsp:nvSpPr>
        <dsp:cNvPr id="0" name=""/>
        <dsp:cNvSpPr/>
      </dsp:nvSpPr>
      <dsp:spPr>
        <a:xfrm>
          <a:off x="4243387"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2000</a:t>
          </a:r>
        </a:p>
      </dsp:txBody>
      <dsp:txXfrm>
        <a:off x="4557712" y="178435"/>
        <a:ext cx="942975" cy="628649"/>
      </dsp:txXfrm>
    </dsp:sp>
    <dsp:sp modelId="{2AC50ED7-7618-4597-93CF-AD767C291420}">
      <dsp:nvSpPr>
        <dsp:cNvPr id="0" name=""/>
        <dsp:cNvSpPr/>
      </dsp:nvSpPr>
      <dsp:spPr>
        <a:xfrm>
          <a:off x="5657850"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2010</a:t>
          </a:r>
        </a:p>
      </dsp:txBody>
      <dsp:txXfrm>
        <a:off x="5972175" y="178435"/>
        <a:ext cx="942975" cy="628649"/>
      </dsp:txXfrm>
    </dsp:sp>
    <dsp:sp modelId="{FD3AF689-3756-48DA-8716-ECF3DF2A9A3D}">
      <dsp:nvSpPr>
        <dsp:cNvPr id="0" name=""/>
        <dsp:cNvSpPr/>
      </dsp:nvSpPr>
      <dsp:spPr>
        <a:xfrm>
          <a:off x="7072312"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2020</a:t>
          </a:r>
        </a:p>
      </dsp:txBody>
      <dsp:txXfrm>
        <a:off x="7386637" y="178435"/>
        <a:ext cx="942975" cy="628649"/>
      </dsp:txXfrm>
    </dsp:sp>
    <dsp:sp modelId="{848F9272-5AF9-4AA2-B99D-648A8442BC42}">
      <dsp:nvSpPr>
        <dsp:cNvPr id="0" name=""/>
        <dsp:cNvSpPr/>
      </dsp:nvSpPr>
      <dsp:spPr>
        <a:xfrm>
          <a:off x="8486774" y="178435"/>
          <a:ext cx="1571624" cy="628649"/>
        </a:xfrm>
        <a:prstGeom prst="chevr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dirty="0"/>
            <a:t>2030</a:t>
          </a:r>
        </a:p>
      </dsp:txBody>
      <dsp:txXfrm>
        <a:off x="8801099" y="178435"/>
        <a:ext cx="942975" cy="628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30962-3F2A-45EB-A326-340C8A83E138}">
      <dsp:nvSpPr>
        <dsp:cNvPr id="0" name=""/>
        <dsp:cNvSpPr/>
      </dsp:nvSpPr>
      <dsp:spPr>
        <a:xfrm>
          <a:off x="2588256" y="1533428"/>
          <a:ext cx="624470" cy="705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fr-FR" sz="3300" kern="1200" dirty="0"/>
            <a:t>?</a:t>
          </a:r>
        </a:p>
      </dsp:txBody>
      <dsp:txXfrm>
        <a:off x="2618740" y="1563912"/>
        <a:ext cx="563502" cy="644497"/>
      </dsp:txXfrm>
    </dsp:sp>
    <dsp:sp modelId="{48F1B459-CE47-4E98-8FD9-4DABCCB84DDB}">
      <dsp:nvSpPr>
        <dsp:cNvPr id="0" name=""/>
        <dsp:cNvSpPr/>
      </dsp:nvSpPr>
      <dsp:spPr>
        <a:xfrm rot="16200000">
          <a:off x="2513057" y="1145994"/>
          <a:ext cx="774867" cy="0"/>
        </a:xfrm>
        <a:custGeom>
          <a:avLst/>
          <a:gdLst/>
          <a:ahLst/>
          <a:cxnLst/>
          <a:rect l="0" t="0" r="0" b="0"/>
          <a:pathLst>
            <a:path>
              <a:moveTo>
                <a:pt x="0" y="0"/>
              </a:moveTo>
              <a:lnTo>
                <a:pt x="77486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E23377-B843-460A-B4DF-6A5982167D89}">
      <dsp:nvSpPr>
        <dsp:cNvPr id="0" name=""/>
        <dsp:cNvSpPr/>
      </dsp:nvSpPr>
      <dsp:spPr>
        <a:xfrm>
          <a:off x="2521373" y="324"/>
          <a:ext cx="758236" cy="75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t>Diversités</a:t>
          </a:r>
        </a:p>
      </dsp:txBody>
      <dsp:txXfrm>
        <a:off x="2558387" y="37338"/>
        <a:ext cx="684208" cy="684208"/>
      </dsp:txXfrm>
    </dsp:sp>
    <dsp:sp modelId="{F83A104E-9961-481E-AB41-9413DC2BA2B6}">
      <dsp:nvSpPr>
        <dsp:cNvPr id="0" name=""/>
        <dsp:cNvSpPr/>
      </dsp:nvSpPr>
      <dsp:spPr>
        <a:xfrm rot="19800000">
          <a:off x="3165271" y="1528788"/>
          <a:ext cx="708412" cy="0"/>
        </a:xfrm>
        <a:custGeom>
          <a:avLst/>
          <a:gdLst/>
          <a:ahLst/>
          <a:cxnLst/>
          <a:rect l="0" t="0" r="0" b="0"/>
          <a:pathLst>
            <a:path>
              <a:moveTo>
                <a:pt x="0" y="0"/>
              </a:moveTo>
              <a:lnTo>
                <a:pt x="7084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BF14AC-D87B-49ED-A593-A253957DF8E3}">
      <dsp:nvSpPr>
        <dsp:cNvPr id="0" name=""/>
        <dsp:cNvSpPr/>
      </dsp:nvSpPr>
      <dsp:spPr>
        <a:xfrm>
          <a:off x="3826229" y="753683"/>
          <a:ext cx="758236" cy="75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t>Inégalités</a:t>
          </a:r>
        </a:p>
      </dsp:txBody>
      <dsp:txXfrm>
        <a:off x="3863243" y="790697"/>
        <a:ext cx="684208" cy="684208"/>
      </dsp:txXfrm>
    </dsp:sp>
    <dsp:sp modelId="{C2DDAA53-4774-4BCD-BAB0-37F15FF1D68A}">
      <dsp:nvSpPr>
        <dsp:cNvPr id="0" name=""/>
        <dsp:cNvSpPr/>
      </dsp:nvSpPr>
      <dsp:spPr>
        <a:xfrm rot="1800000">
          <a:off x="3165271" y="2243533"/>
          <a:ext cx="708412" cy="0"/>
        </a:xfrm>
        <a:custGeom>
          <a:avLst/>
          <a:gdLst/>
          <a:ahLst/>
          <a:cxnLst/>
          <a:rect l="0" t="0" r="0" b="0"/>
          <a:pathLst>
            <a:path>
              <a:moveTo>
                <a:pt x="0" y="0"/>
              </a:moveTo>
              <a:lnTo>
                <a:pt x="7084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D5B62-D312-4A81-9379-706834A4BACE}">
      <dsp:nvSpPr>
        <dsp:cNvPr id="0" name=""/>
        <dsp:cNvSpPr/>
      </dsp:nvSpPr>
      <dsp:spPr>
        <a:xfrm>
          <a:off x="3826229" y="2260401"/>
          <a:ext cx="758236" cy="75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r-FR" sz="1000" kern="1200" dirty="0"/>
            <a:t>Générations </a:t>
          </a:r>
        </a:p>
      </dsp:txBody>
      <dsp:txXfrm>
        <a:off x="3863243" y="2297415"/>
        <a:ext cx="684208" cy="684208"/>
      </dsp:txXfrm>
    </dsp:sp>
    <dsp:sp modelId="{DBAB7D59-0BB1-4256-9953-62DD83B66CF1}">
      <dsp:nvSpPr>
        <dsp:cNvPr id="0" name=""/>
        <dsp:cNvSpPr/>
      </dsp:nvSpPr>
      <dsp:spPr>
        <a:xfrm rot="5400000">
          <a:off x="2513057" y="2626327"/>
          <a:ext cx="774867" cy="0"/>
        </a:xfrm>
        <a:custGeom>
          <a:avLst/>
          <a:gdLst/>
          <a:ahLst/>
          <a:cxnLst/>
          <a:rect l="0" t="0" r="0" b="0"/>
          <a:pathLst>
            <a:path>
              <a:moveTo>
                <a:pt x="0" y="0"/>
              </a:moveTo>
              <a:lnTo>
                <a:pt x="77486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EEFAE-9268-45E1-8AFB-BE2F9C1EB447}">
      <dsp:nvSpPr>
        <dsp:cNvPr id="0" name=""/>
        <dsp:cNvSpPr/>
      </dsp:nvSpPr>
      <dsp:spPr>
        <a:xfrm>
          <a:off x="2521373" y="3013761"/>
          <a:ext cx="758236" cy="75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fr-FR" sz="1500" kern="1200" dirty="0"/>
            <a:t>Intérêts</a:t>
          </a:r>
        </a:p>
      </dsp:txBody>
      <dsp:txXfrm>
        <a:off x="2558387" y="3050775"/>
        <a:ext cx="684208" cy="684208"/>
      </dsp:txXfrm>
    </dsp:sp>
    <dsp:sp modelId="{0F0B3D9F-205F-4A75-9E81-CC5EE3425378}">
      <dsp:nvSpPr>
        <dsp:cNvPr id="0" name=""/>
        <dsp:cNvSpPr/>
      </dsp:nvSpPr>
      <dsp:spPr>
        <a:xfrm rot="9000000">
          <a:off x="1927298" y="2243533"/>
          <a:ext cx="708412" cy="0"/>
        </a:xfrm>
        <a:custGeom>
          <a:avLst/>
          <a:gdLst/>
          <a:ahLst/>
          <a:cxnLst/>
          <a:rect l="0" t="0" r="0" b="0"/>
          <a:pathLst>
            <a:path>
              <a:moveTo>
                <a:pt x="0" y="0"/>
              </a:moveTo>
              <a:lnTo>
                <a:pt x="7084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6148B-DCFC-491E-BDCC-B32D9D84B95E}">
      <dsp:nvSpPr>
        <dsp:cNvPr id="0" name=""/>
        <dsp:cNvSpPr/>
      </dsp:nvSpPr>
      <dsp:spPr>
        <a:xfrm>
          <a:off x="1216516" y="2260401"/>
          <a:ext cx="758236" cy="75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t>Sécurité</a:t>
          </a:r>
        </a:p>
      </dsp:txBody>
      <dsp:txXfrm>
        <a:off x="1253530" y="2297415"/>
        <a:ext cx="684208" cy="684208"/>
      </dsp:txXfrm>
    </dsp:sp>
    <dsp:sp modelId="{DAA37A95-9686-48CC-BE47-637B71E268B8}">
      <dsp:nvSpPr>
        <dsp:cNvPr id="0" name=""/>
        <dsp:cNvSpPr/>
      </dsp:nvSpPr>
      <dsp:spPr>
        <a:xfrm rot="12600000">
          <a:off x="1927298" y="1528788"/>
          <a:ext cx="708412" cy="0"/>
        </a:xfrm>
        <a:custGeom>
          <a:avLst/>
          <a:gdLst/>
          <a:ahLst/>
          <a:cxnLst/>
          <a:rect l="0" t="0" r="0" b="0"/>
          <a:pathLst>
            <a:path>
              <a:moveTo>
                <a:pt x="0" y="0"/>
              </a:moveTo>
              <a:lnTo>
                <a:pt x="7084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EDB9D2-0BE1-4393-B4DB-80C12E51B5D3}">
      <dsp:nvSpPr>
        <dsp:cNvPr id="0" name=""/>
        <dsp:cNvSpPr/>
      </dsp:nvSpPr>
      <dsp:spPr>
        <a:xfrm>
          <a:off x="1216516" y="753683"/>
          <a:ext cx="758236" cy="75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dirty="0"/>
            <a:t>Relations</a:t>
          </a:r>
        </a:p>
      </dsp:txBody>
      <dsp:txXfrm>
        <a:off x="1253530" y="790697"/>
        <a:ext cx="684208" cy="6842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14D6F-795E-4BB0-AECF-DFDA006A9052}">
      <dsp:nvSpPr>
        <dsp:cNvPr id="0" name=""/>
        <dsp:cNvSpPr/>
      </dsp:nvSpPr>
      <dsp:spPr>
        <a:xfrm>
          <a:off x="1639620" y="2198441"/>
          <a:ext cx="217568" cy="829149"/>
        </a:xfrm>
        <a:custGeom>
          <a:avLst/>
          <a:gdLst/>
          <a:ahLst/>
          <a:cxnLst/>
          <a:rect l="0" t="0" r="0" b="0"/>
          <a:pathLst>
            <a:path>
              <a:moveTo>
                <a:pt x="0" y="0"/>
              </a:moveTo>
              <a:lnTo>
                <a:pt x="108784" y="0"/>
              </a:lnTo>
              <a:lnTo>
                <a:pt x="108784" y="829149"/>
              </a:lnTo>
              <a:lnTo>
                <a:pt x="217568" y="829149"/>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26974" y="2591585"/>
        <a:ext cx="42860" cy="42860"/>
      </dsp:txXfrm>
    </dsp:sp>
    <dsp:sp modelId="{920AD0CD-49AF-410E-BFA3-DE46F7F25FB0}">
      <dsp:nvSpPr>
        <dsp:cNvPr id="0" name=""/>
        <dsp:cNvSpPr/>
      </dsp:nvSpPr>
      <dsp:spPr>
        <a:xfrm>
          <a:off x="1639620" y="2198441"/>
          <a:ext cx="217568" cy="414574"/>
        </a:xfrm>
        <a:custGeom>
          <a:avLst/>
          <a:gdLst/>
          <a:ahLst/>
          <a:cxnLst/>
          <a:rect l="0" t="0" r="0" b="0"/>
          <a:pathLst>
            <a:path>
              <a:moveTo>
                <a:pt x="0" y="0"/>
              </a:moveTo>
              <a:lnTo>
                <a:pt x="108784" y="0"/>
              </a:lnTo>
              <a:lnTo>
                <a:pt x="108784" y="414574"/>
              </a:lnTo>
              <a:lnTo>
                <a:pt x="217568" y="414574"/>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36700" y="2394023"/>
        <a:ext cx="23409" cy="23409"/>
      </dsp:txXfrm>
    </dsp:sp>
    <dsp:sp modelId="{1FB7CF2B-74A6-4616-B903-E407415CB497}">
      <dsp:nvSpPr>
        <dsp:cNvPr id="0" name=""/>
        <dsp:cNvSpPr/>
      </dsp:nvSpPr>
      <dsp:spPr>
        <a:xfrm>
          <a:off x="1639620" y="2152721"/>
          <a:ext cx="217568" cy="91440"/>
        </a:xfrm>
        <a:custGeom>
          <a:avLst/>
          <a:gdLst/>
          <a:ahLst/>
          <a:cxnLst/>
          <a:rect l="0" t="0" r="0" b="0"/>
          <a:pathLst>
            <a:path>
              <a:moveTo>
                <a:pt x="0" y="45720"/>
              </a:moveTo>
              <a:lnTo>
                <a:pt x="217568" y="45720"/>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42966" y="2193001"/>
        <a:ext cx="10878" cy="10878"/>
      </dsp:txXfrm>
    </dsp:sp>
    <dsp:sp modelId="{280F6E88-50FC-4DD6-B768-117B9E06208B}">
      <dsp:nvSpPr>
        <dsp:cNvPr id="0" name=""/>
        <dsp:cNvSpPr/>
      </dsp:nvSpPr>
      <dsp:spPr>
        <a:xfrm>
          <a:off x="1639620" y="1783866"/>
          <a:ext cx="217568" cy="414574"/>
        </a:xfrm>
        <a:custGeom>
          <a:avLst/>
          <a:gdLst/>
          <a:ahLst/>
          <a:cxnLst/>
          <a:rect l="0" t="0" r="0" b="0"/>
          <a:pathLst>
            <a:path>
              <a:moveTo>
                <a:pt x="0" y="414574"/>
              </a:moveTo>
              <a:lnTo>
                <a:pt x="108784" y="414574"/>
              </a:lnTo>
              <a:lnTo>
                <a:pt x="108784" y="0"/>
              </a:lnTo>
              <a:lnTo>
                <a:pt x="217568" y="0"/>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36700" y="1979448"/>
        <a:ext cx="23409" cy="23409"/>
      </dsp:txXfrm>
    </dsp:sp>
    <dsp:sp modelId="{DA747B85-B0C2-4F8A-95BF-5228BDECA837}">
      <dsp:nvSpPr>
        <dsp:cNvPr id="0" name=""/>
        <dsp:cNvSpPr/>
      </dsp:nvSpPr>
      <dsp:spPr>
        <a:xfrm>
          <a:off x="4250447" y="1576578"/>
          <a:ext cx="217568" cy="829149"/>
        </a:xfrm>
        <a:custGeom>
          <a:avLst/>
          <a:gdLst/>
          <a:ahLst/>
          <a:cxnLst/>
          <a:rect l="0" t="0" r="0" b="0"/>
          <a:pathLst>
            <a:path>
              <a:moveTo>
                <a:pt x="0" y="0"/>
              </a:moveTo>
              <a:lnTo>
                <a:pt x="108784" y="0"/>
              </a:lnTo>
              <a:lnTo>
                <a:pt x="108784" y="829149"/>
              </a:lnTo>
              <a:lnTo>
                <a:pt x="217568" y="829149"/>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37800" y="1969723"/>
        <a:ext cx="42860" cy="42860"/>
      </dsp:txXfrm>
    </dsp:sp>
    <dsp:sp modelId="{4DD5A74F-6263-4FB3-AA02-9A397400AA30}">
      <dsp:nvSpPr>
        <dsp:cNvPr id="0" name=""/>
        <dsp:cNvSpPr/>
      </dsp:nvSpPr>
      <dsp:spPr>
        <a:xfrm>
          <a:off x="4250447" y="1576578"/>
          <a:ext cx="217568" cy="414574"/>
        </a:xfrm>
        <a:custGeom>
          <a:avLst/>
          <a:gdLst/>
          <a:ahLst/>
          <a:cxnLst/>
          <a:rect l="0" t="0" r="0" b="0"/>
          <a:pathLst>
            <a:path>
              <a:moveTo>
                <a:pt x="0" y="0"/>
              </a:moveTo>
              <a:lnTo>
                <a:pt x="108784" y="0"/>
              </a:lnTo>
              <a:lnTo>
                <a:pt x="108784" y="414574"/>
              </a:lnTo>
              <a:lnTo>
                <a:pt x="217568" y="414574"/>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47526" y="1772161"/>
        <a:ext cx="23409" cy="23409"/>
      </dsp:txXfrm>
    </dsp:sp>
    <dsp:sp modelId="{CC446EDB-0DAF-4A13-B970-AFD4A30633FC}">
      <dsp:nvSpPr>
        <dsp:cNvPr id="0" name=""/>
        <dsp:cNvSpPr/>
      </dsp:nvSpPr>
      <dsp:spPr>
        <a:xfrm>
          <a:off x="4250447" y="1530858"/>
          <a:ext cx="217568" cy="91440"/>
        </a:xfrm>
        <a:custGeom>
          <a:avLst/>
          <a:gdLst/>
          <a:ahLst/>
          <a:cxnLst/>
          <a:rect l="0" t="0" r="0" b="0"/>
          <a:pathLst>
            <a:path>
              <a:moveTo>
                <a:pt x="0" y="45720"/>
              </a:moveTo>
              <a:lnTo>
                <a:pt x="217568" y="45720"/>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53792" y="1571139"/>
        <a:ext cx="10878" cy="10878"/>
      </dsp:txXfrm>
    </dsp:sp>
    <dsp:sp modelId="{797094CE-0B60-486B-B7FF-B94B5720357D}">
      <dsp:nvSpPr>
        <dsp:cNvPr id="0" name=""/>
        <dsp:cNvSpPr/>
      </dsp:nvSpPr>
      <dsp:spPr>
        <a:xfrm>
          <a:off x="4250447" y="1162004"/>
          <a:ext cx="217568" cy="414574"/>
        </a:xfrm>
        <a:custGeom>
          <a:avLst/>
          <a:gdLst/>
          <a:ahLst/>
          <a:cxnLst/>
          <a:rect l="0" t="0" r="0" b="0"/>
          <a:pathLst>
            <a:path>
              <a:moveTo>
                <a:pt x="0" y="414574"/>
              </a:moveTo>
              <a:lnTo>
                <a:pt x="108784" y="414574"/>
              </a:lnTo>
              <a:lnTo>
                <a:pt x="108784" y="0"/>
              </a:lnTo>
              <a:lnTo>
                <a:pt x="217568" y="0"/>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47526" y="1357586"/>
        <a:ext cx="23409" cy="23409"/>
      </dsp:txXfrm>
    </dsp:sp>
    <dsp:sp modelId="{8010D233-74FD-4B8F-9A00-D4D03434A9B1}">
      <dsp:nvSpPr>
        <dsp:cNvPr id="0" name=""/>
        <dsp:cNvSpPr/>
      </dsp:nvSpPr>
      <dsp:spPr>
        <a:xfrm>
          <a:off x="4250447" y="747429"/>
          <a:ext cx="217568" cy="829149"/>
        </a:xfrm>
        <a:custGeom>
          <a:avLst/>
          <a:gdLst/>
          <a:ahLst/>
          <a:cxnLst/>
          <a:rect l="0" t="0" r="0" b="0"/>
          <a:pathLst>
            <a:path>
              <a:moveTo>
                <a:pt x="0" y="829149"/>
              </a:moveTo>
              <a:lnTo>
                <a:pt x="108784" y="829149"/>
              </a:lnTo>
              <a:lnTo>
                <a:pt x="108784" y="0"/>
              </a:lnTo>
              <a:lnTo>
                <a:pt x="217568" y="0"/>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37800" y="1140573"/>
        <a:ext cx="42860" cy="42860"/>
      </dsp:txXfrm>
    </dsp:sp>
    <dsp:sp modelId="{843003EC-7A63-43E0-946F-773378060CAA}">
      <dsp:nvSpPr>
        <dsp:cNvPr id="0" name=""/>
        <dsp:cNvSpPr/>
      </dsp:nvSpPr>
      <dsp:spPr>
        <a:xfrm>
          <a:off x="2945033" y="1369291"/>
          <a:ext cx="217568" cy="207287"/>
        </a:xfrm>
        <a:custGeom>
          <a:avLst/>
          <a:gdLst/>
          <a:ahLst/>
          <a:cxnLst/>
          <a:rect l="0" t="0" r="0" b="0"/>
          <a:pathLst>
            <a:path>
              <a:moveTo>
                <a:pt x="0" y="0"/>
              </a:moveTo>
              <a:lnTo>
                <a:pt x="108784" y="0"/>
              </a:lnTo>
              <a:lnTo>
                <a:pt x="108784" y="207287"/>
              </a:lnTo>
              <a:lnTo>
                <a:pt x="217568" y="207287"/>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046305" y="1465422"/>
        <a:ext cx="15025" cy="15025"/>
      </dsp:txXfrm>
    </dsp:sp>
    <dsp:sp modelId="{110B90C9-BA7F-4E38-A1F7-4BA855DFDCAB}">
      <dsp:nvSpPr>
        <dsp:cNvPr id="0" name=""/>
        <dsp:cNvSpPr/>
      </dsp:nvSpPr>
      <dsp:spPr>
        <a:xfrm>
          <a:off x="2945033" y="1162004"/>
          <a:ext cx="217568" cy="207287"/>
        </a:xfrm>
        <a:custGeom>
          <a:avLst/>
          <a:gdLst/>
          <a:ahLst/>
          <a:cxnLst/>
          <a:rect l="0" t="0" r="0" b="0"/>
          <a:pathLst>
            <a:path>
              <a:moveTo>
                <a:pt x="0" y="207287"/>
              </a:moveTo>
              <a:lnTo>
                <a:pt x="108784" y="207287"/>
              </a:lnTo>
              <a:lnTo>
                <a:pt x="108784" y="0"/>
              </a:lnTo>
              <a:lnTo>
                <a:pt x="217568" y="0"/>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046305" y="1258135"/>
        <a:ext cx="15025" cy="15025"/>
      </dsp:txXfrm>
    </dsp:sp>
    <dsp:sp modelId="{30221B6E-E1DF-4825-9D10-0137DF888957}">
      <dsp:nvSpPr>
        <dsp:cNvPr id="0" name=""/>
        <dsp:cNvSpPr/>
      </dsp:nvSpPr>
      <dsp:spPr>
        <a:xfrm>
          <a:off x="1639620" y="1369291"/>
          <a:ext cx="217568" cy="829149"/>
        </a:xfrm>
        <a:custGeom>
          <a:avLst/>
          <a:gdLst/>
          <a:ahLst/>
          <a:cxnLst/>
          <a:rect l="0" t="0" r="0" b="0"/>
          <a:pathLst>
            <a:path>
              <a:moveTo>
                <a:pt x="0" y="829149"/>
              </a:moveTo>
              <a:lnTo>
                <a:pt x="108784" y="829149"/>
              </a:lnTo>
              <a:lnTo>
                <a:pt x="108784" y="0"/>
              </a:lnTo>
              <a:lnTo>
                <a:pt x="217568" y="0"/>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26974" y="1762435"/>
        <a:ext cx="42860" cy="42860"/>
      </dsp:txXfrm>
    </dsp:sp>
    <dsp:sp modelId="{802D6250-80E2-472B-BE04-5B6986AE05F2}">
      <dsp:nvSpPr>
        <dsp:cNvPr id="0" name=""/>
        <dsp:cNvSpPr/>
      </dsp:nvSpPr>
      <dsp:spPr>
        <a:xfrm>
          <a:off x="334207" y="1991153"/>
          <a:ext cx="217568" cy="207287"/>
        </a:xfrm>
        <a:custGeom>
          <a:avLst/>
          <a:gdLst/>
          <a:ahLst/>
          <a:cxnLst/>
          <a:rect l="0" t="0" r="0" b="0"/>
          <a:pathLst>
            <a:path>
              <a:moveTo>
                <a:pt x="0" y="0"/>
              </a:moveTo>
              <a:lnTo>
                <a:pt x="108784" y="0"/>
              </a:lnTo>
              <a:lnTo>
                <a:pt x="108784" y="207287"/>
              </a:lnTo>
              <a:lnTo>
                <a:pt x="217568" y="207287"/>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5479" y="2087284"/>
        <a:ext cx="15025" cy="15025"/>
      </dsp:txXfrm>
    </dsp:sp>
    <dsp:sp modelId="{90013103-3953-46A4-A893-1EAB3164AC58}">
      <dsp:nvSpPr>
        <dsp:cNvPr id="0" name=""/>
        <dsp:cNvSpPr/>
      </dsp:nvSpPr>
      <dsp:spPr>
        <a:xfrm>
          <a:off x="334207" y="1783866"/>
          <a:ext cx="217568" cy="207287"/>
        </a:xfrm>
        <a:custGeom>
          <a:avLst/>
          <a:gdLst/>
          <a:ahLst/>
          <a:cxnLst/>
          <a:rect l="0" t="0" r="0" b="0"/>
          <a:pathLst>
            <a:path>
              <a:moveTo>
                <a:pt x="0" y="207287"/>
              </a:moveTo>
              <a:lnTo>
                <a:pt x="108784" y="207287"/>
              </a:lnTo>
              <a:lnTo>
                <a:pt x="108784" y="0"/>
              </a:lnTo>
              <a:lnTo>
                <a:pt x="217568" y="0"/>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5479" y="1879997"/>
        <a:ext cx="15025" cy="15025"/>
      </dsp:txXfrm>
    </dsp:sp>
    <dsp:sp modelId="{6C7CD82E-192C-49C2-8533-67D1C6B3F1A2}">
      <dsp:nvSpPr>
        <dsp:cNvPr id="0" name=""/>
        <dsp:cNvSpPr/>
      </dsp:nvSpPr>
      <dsp:spPr>
        <a:xfrm rot="16200000">
          <a:off x="-704411" y="1825323"/>
          <a:ext cx="1745578" cy="331659"/>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Acceptabilité du système</a:t>
          </a:r>
        </a:p>
      </dsp:txBody>
      <dsp:txXfrm>
        <a:off x="-704411" y="1825323"/>
        <a:ext cx="1745578" cy="331659"/>
      </dsp:txXfrm>
    </dsp:sp>
    <dsp:sp modelId="{09A595D7-8F4C-46F1-AECA-3A3B31423972}">
      <dsp:nvSpPr>
        <dsp:cNvPr id="0" name=""/>
        <dsp:cNvSpPr/>
      </dsp:nvSpPr>
      <dsp:spPr>
        <a:xfrm>
          <a:off x="551776" y="1618036"/>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Acceptabilité sociale</a:t>
          </a:r>
        </a:p>
      </dsp:txBody>
      <dsp:txXfrm>
        <a:off x="551776" y="1618036"/>
        <a:ext cx="1087844" cy="331659"/>
      </dsp:txXfrm>
    </dsp:sp>
    <dsp:sp modelId="{85F6E6A1-093D-4516-9C2E-AA00FA523B52}">
      <dsp:nvSpPr>
        <dsp:cNvPr id="0" name=""/>
        <dsp:cNvSpPr/>
      </dsp:nvSpPr>
      <dsp:spPr>
        <a:xfrm>
          <a:off x="551776" y="2032611"/>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Acceptabilité  pratique</a:t>
          </a:r>
        </a:p>
      </dsp:txBody>
      <dsp:txXfrm>
        <a:off x="551776" y="2032611"/>
        <a:ext cx="1087844" cy="331659"/>
      </dsp:txXfrm>
    </dsp:sp>
    <dsp:sp modelId="{CABCB3D4-0C1A-4942-B674-EF901A0551F1}">
      <dsp:nvSpPr>
        <dsp:cNvPr id="0" name=""/>
        <dsp:cNvSpPr/>
      </dsp:nvSpPr>
      <dsp:spPr>
        <a:xfrm>
          <a:off x="1857189" y="1203461"/>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Utilité pratique</a:t>
          </a:r>
        </a:p>
      </dsp:txBody>
      <dsp:txXfrm>
        <a:off x="1857189" y="1203461"/>
        <a:ext cx="1087844" cy="331659"/>
      </dsp:txXfrm>
    </dsp:sp>
    <dsp:sp modelId="{B3C292E6-D4C3-49BE-96EA-9DB41C5EE0F3}">
      <dsp:nvSpPr>
        <dsp:cNvPr id="0" name=""/>
        <dsp:cNvSpPr/>
      </dsp:nvSpPr>
      <dsp:spPr>
        <a:xfrm>
          <a:off x="3162602" y="996174"/>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Utilité théorique</a:t>
          </a:r>
        </a:p>
      </dsp:txBody>
      <dsp:txXfrm>
        <a:off x="3162602" y="996174"/>
        <a:ext cx="1087844" cy="331659"/>
      </dsp:txXfrm>
    </dsp:sp>
    <dsp:sp modelId="{33EBDD42-E60C-4C0E-9DF5-09B07DB5C493}">
      <dsp:nvSpPr>
        <dsp:cNvPr id="0" name=""/>
        <dsp:cNvSpPr/>
      </dsp:nvSpPr>
      <dsp:spPr>
        <a:xfrm>
          <a:off x="3162602" y="1410748"/>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Utilisabilité</a:t>
          </a:r>
        </a:p>
      </dsp:txBody>
      <dsp:txXfrm>
        <a:off x="3162602" y="1410748"/>
        <a:ext cx="1087844" cy="331659"/>
      </dsp:txXfrm>
    </dsp:sp>
    <dsp:sp modelId="{7C5C7DA2-44E8-4837-B0BB-C6009119FCF7}">
      <dsp:nvSpPr>
        <dsp:cNvPr id="0" name=""/>
        <dsp:cNvSpPr/>
      </dsp:nvSpPr>
      <dsp:spPr>
        <a:xfrm>
          <a:off x="4468015" y="581599"/>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Facilité à apprendre</a:t>
          </a:r>
        </a:p>
      </dsp:txBody>
      <dsp:txXfrm>
        <a:off x="4468015" y="581599"/>
        <a:ext cx="1087844" cy="331659"/>
      </dsp:txXfrm>
    </dsp:sp>
    <dsp:sp modelId="{F680C797-2C40-48C8-9BC0-221D335CC900}">
      <dsp:nvSpPr>
        <dsp:cNvPr id="0" name=""/>
        <dsp:cNvSpPr/>
      </dsp:nvSpPr>
      <dsp:spPr>
        <a:xfrm>
          <a:off x="4468015" y="996174"/>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Efficience</a:t>
          </a:r>
        </a:p>
      </dsp:txBody>
      <dsp:txXfrm>
        <a:off x="4468015" y="996174"/>
        <a:ext cx="1087844" cy="331659"/>
      </dsp:txXfrm>
    </dsp:sp>
    <dsp:sp modelId="{289B635F-0184-441C-A0E3-99968C4792FC}">
      <dsp:nvSpPr>
        <dsp:cNvPr id="0" name=""/>
        <dsp:cNvSpPr/>
      </dsp:nvSpPr>
      <dsp:spPr>
        <a:xfrm>
          <a:off x="4468015" y="1410748"/>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Mémorisation</a:t>
          </a:r>
        </a:p>
      </dsp:txBody>
      <dsp:txXfrm>
        <a:off x="4468015" y="1410748"/>
        <a:ext cx="1087844" cy="331659"/>
      </dsp:txXfrm>
    </dsp:sp>
    <dsp:sp modelId="{B992F416-B0C7-4940-8E68-FA9E0D0CFF57}">
      <dsp:nvSpPr>
        <dsp:cNvPr id="0" name=""/>
        <dsp:cNvSpPr/>
      </dsp:nvSpPr>
      <dsp:spPr>
        <a:xfrm>
          <a:off x="4468015" y="1825323"/>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Prévention des erreurs</a:t>
          </a:r>
        </a:p>
      </dsp:txBody>
      <dsp:txXfrm>
        <a:off x="4468015" y="1825323"/>
        <a:ext cx="1087844" cy="331659"/>
      </dsp:txXfrm>
    </dsp:sp>
    <dsp:sp modelId="{D8648E5F-6CC8-4A5E-828D-F7CE44B68886}">
      <dsp:nvSpPr>
        <dsp:cNvPr id="0" name=""/>
        <dsp:cNvSpPr/>
      </dsp:nvSpPr>
      <dsp:spPr>
        <a:xfrm>
          <a:off x="4468015" y="2239898"/>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Sentiment de satisfaction</a:t>
          </a:r>
        </a:p>
      </dsp:txBody>
      <dsp:txXfrm>
        <a:off x="4468015" y="2239898"/>
        <a:ext cx="1087844" cy="331659"/>
      </dsp:txXfrm>
    </dsp:sp>
    <dsp:sp modelId="{78803C1B-6B50-4E6E-A023-050A768FB8A5}">
      <dsp:nvSpPr>
        <dsp:cNvPr id="0" name=""/>
        <dsp:cNvSpPr/>
      </dsp:nvSpPr>
      <dsp:spPr>
        <a:xfrm>
          <a:off x="1857189" y="1618036"/>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Coût</a:t>
          </a:r>
        </a:p>
      </dsp:txBody>
      <dsp:txXfrm>
        <a:off x="1857189" y="1618036"/>
        <a:ext cx="1087844" cy="331659"/>
      </dsp:txXfrm>
    </dsp:sp>
    <dsp:sp modelId="{1FDCDAAD-6674-4A24-B255-9A885CC4F25D}">
      <dsp:nvSpPr>
        <dsp:cNvPr id="0" name=""/>
        <dsp:cNvSpPr/>
      </dsp:nvSpPr>
      <dsp:spPr>
        <a:xfrm>
          <a:off x="1857189" y="2032611"/>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Compatibilité</a:t>
          </a:r>
        </a:p>
      </dsp:txBody>
      <dsp:txXfrm>
        <a:off x="1857189" y="2032611"/>
        <a:ext cx="1087844" cy="331659"/>
      </dsp:txXfrm>
    </dsp:sp>
    <dsp:sp modelId="{7123B4CB-5CE8-4EAB-9945-130BF58222F5}">
      <dsp:nvSpPr>
        <dsp:cNvPr id="0" name=""/>
        <dsp:cNvSpPr/>
      </dsp:nvSpPr>
      <dsp:spPr>
        <a:xfrm>
          <a:off x="1857189" y="2447185"/>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Fiabilité</a:t>
          </a:r>
        </a:p>
      </dsp:txBody>
      <dsp:txXfrm>
        <a:off x="1857189" y="2447185"/>
        <a:ext cx="1087844" cy="331659"/>
      </dsp:txXfrm>
    </dsp:sp>
    <dsp:sp modelId="{A1AA68A8-FECF-4ED8-8809-1C75A5420732}">
      <dsp:nvSpPr>
        <dsp:cNvPr id="0" name=""/>
        <dsp:cNvSpPr/>
      </dsp:nvSpPr>
      <dsp:spPr>
        <a:xfrm>
          <a:off x="1857189" y="2861760"/>
          <a:ext cx="1087844" cy="331659"/>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Etc..</a:t>
          </a:r>
        </a:p>
      </dsp:txBody>
      <dsp:txXfrm>
        <a:off x="1857189" y="2861760"/>
        <a:ext cx="1087844" cy="331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D0E61-0B52-4EC8-BB0E-A44D3F562BA1}">
      <dsp:nvSpPr>
        <dsp:cNvPr id="0" name=""/>
        <dsp:cNvSpPr/>
      </dsp:nvSpPr>
      <dsp:spPr>
        <a:xfrm>
          <a:off x="0" y="296875"/>
          <a:ext cx="5744066" cy="510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5803" tIns="187452" rIns="445803"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a:t>La technologie est un outil de travail, son efficience génère une attitude est positive . L'usage est fidèle au modèle concepteur mais peut évoluer (email, internet, Intranet) </a:t>
          </a:r>
        </a:p>
      </dsp:txBody>
      <dsp:txXfrm>
        <a:off x="0" y="296875"/>
        <a:ext cx="5744066" cy="510300"/>
      </dsp:txXfrm>
    </dsp:sp>
    <dsp:sp modelId="{97E5121A-89FE-42AB-B6F7-8F1073B279AF}">
      <dsp:nvSpPr>
        <dsp:cNvPr id="0" name=""/>
        <dsp:cNvSpPr/>
      </dsp:nvSpPr>
      <dsp:spPr>
        <a:xfrm>
          <a:off x="287203" y="164035"/>
          <a:ext cx="4020846"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1978" tIns="0" rIns="151978" bIns="0" numCol="1" spcCol="1270" anchor="ctr" anchorCtr="0">
          <a:noAutofit/>
        </a:bodyPr>
        <a:lstStyle/>
        <a:p>
          <a:pPr marL="0" lvl="0" indent="0" algn="l" defTabSz="400050">
            <a:lnSpc>
              <a:spcPct val="90000"/>
            </a:lnSpc>
            <a:spcBef>
              <a:spcPct val="0"/>
            </a:spcBef>
            <a:spcAft>
              <a:spcPct val="35000"/>
            </a:spcAft>
            <a:buNone/>
          </a:pPr>
          <a:r>
            <a:rPr lang="fr-FR" sz="900" kern="1200" dirty="0"/>
            <a:t>Centré tâche</a:t>
          </a:r>
        </a:p>
      </dsp:txBody>
      <dsp:txXfrm>
        <a:off x="300172" y="177004"/>
        <a:ext cx="3994908" cy="239742"/>
      </dsp:txXfrm>
    </dsp:sp>
    <dsp:sp modelId="{793B9693-EA62-4972-B28B-5B7F0BB1754C}">
      <dsp:nvSpPr>
        <dsp:cNvPr id="0" name=""/>
        <dsp:cNvSpPr/>
      </dsp:nvSpPr>
      <dsp:spPr>
        <a:xfrm>
          <a:off x="0" y="988615"/>
          <a:ext cx="5744066" cy="6378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5803" tIns="187452" rIns="445803"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a:t>La technologie est synonyme de valorisation, incarnation de la modernité elle permet de "rester dans le coup". L'attitude est positive pourtant l'appropriation est plutôt infidèle à l'esprit de l'outil. (Email, Internet)</a:t>
          </a:r>
        </a:p>
      </dsp:txBody>
      <dsp:txXfrm>
        <a:off x="0" y="988615"/>
        <a:ext cx="5744066" cy="637875"/>
      </dsp:txXfrm>
    </dsp:sp>
    <dsp:sp modelId="{F51AD7DA-3DC5-476E-B1AC-01B309145C08}">
      <dsp:nvSpPr>
        <dsp:cNvPr id="0" name=""/>
        <dsp:cNvSpPr/>
      </dsp:nvSpPr>
      <dsp:spPr>
        <a:xfrm>
          <a:off x="287203" y="855775"/>
          <a:ext cx="4020846"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1978" tIns="0" rIns="151978" bIns="0" numCol="1" spcCol="1270" anchor="ctr" anchorCtr="0">
          <a:noAutofit/>
        </a:bodyPr>
        <a:lstStyle/>
        <a:p>
          <a:pPr marL="0" lvl="0" indent="0" algn="l" defTabSz="400050">
            <a:lnSpc>
              <a:spcPct val="90000"/>
            </a:lnSpc>
            <a:spcBef>
              <a:spcPct val="0"/>
            </a:spcBef>
            <a:spcAft>
              <a:spcPct val="35000"/>
            </a:spcAft>
            <a:buNone/>
          </a:pPr>
          <a:r>
            <a:rPr lang="fr-FR" sz="900" kern="1200" dirty="0"/>
            <a:t>Centré outil symbolique</a:t>
          </a:r>
        </a:p>
      </dsp:txBody>
      <dsp:txXfrm>
        <a:off x="300172" y="868744"/>
        <a:ext cx="3994908" cy="239742"/>
      </dsp:txXfrm>
    </dsp:sp>
    <dsp:sp modelId="{B860C4CD-E176-48D2-B29F-F18766E8167B}">
      <dsp:nvSpPr>
        <dsp:cNvPr id="0" name=""/>
        <dsp:cNvSpPr/>
      </dsp:nvSpPr>
      <dsp:spPr>
        <a:xfrm>
          <a:off x="0" y="1807930"/>
          <a:ext cx="5744066" cy="7654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5803" tIns="187452" rIns="445803"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a:t>La technologie est un outil de négociation et d'influence. L'usage permet de manœuvrer les individus, d'influencer les acteurs, et d'obtenir une nouvelle reconnaissance. L'attitude est plutôt positive car elle renforce la position. L'esprit de la technologie n'est pas respecté car elle doit être au service de la stratégie individuelle de l'acteur (email, internet) </a:t>
          </a:r>
        </a:p>
      </dsp:txBody>
      <dsp:txXfrm>
        <a:off x="0" y="1807930"/>
        <a:ext cx="5744066" cy="765450"/>
      </dsp:txXfrm>
    </dsp:sp>
    <dsp:sp modelId="{0300CE3B-B5CC-463E-9B4D-51CCD3DD8C16}">
      <dsp:nvSpPr>
        <dsp:cNvPr id="0" name=""/>
        <dsp:cNvSpPr/>
      </dsp:nvSpPr>
      <dsp:spPr>
        <a:xfrm>
          <a:off x="287203" y="1675090"/>
          <a:ext cx="4020846"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1978" tIns="0" rIns="151978" bIns="0" numCol="1" spcCol="1270" anchor="ctr" anchorCtr="0">
          <a:noAutofit/>
        </a:bodyPr>
        <a:lstStyle/>
        <a:p>
          <a:pPr marL="0" lvl="0" indent="0" algn="l" defTabSz="400050">
            <a:lnSpc>
              <a:spcPct val="90000"/>
            </a:lnSpc>
            <a:spcBef>
              <a:spcPct val="0"/>
            </a:spcBef>
            <a:spcAft>
              <a:spcPct val="35000"/>
            </a:spcAft>
            <a:buNone/>
          </a:pPr>
          <a:r>
            <a:rPr lang="fr-FR" sz="900" kern="1200"/>
            <a:t>Centré outil d'influence</a:t>
          </a:r>
        </a:p>
      </dsp:txBody>
      <dsp:txXfrm>
        <a:off x="300172" y="1688059"/>
        <a:ext cx="3994908" cy="239742"/>
      </dsp:txXfrm>
    </dsp:sp>
    <dsp:sp modelId="{D0B69E76-3E60-4434-AF9D-72B0967E5B22}">
      <dsp:nvSpPr>
        <dsp:cNvPr id="0" name=""/>
        <dsp:cNvSpPr/>
      </dsp:nvSpPr>
      <dsp:spPr>
        <a:xfrm>
          <a:off x="0" y="2792920"/>
          <a:ext cx="5744066" cy="6378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5803" tIns="187452" rIns="445803"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a:t>La technologie est un moyen pour échanger, partager. Perçue comme austère et pauvre, elle ne répond pas aux attentes, provoquant une attitude négative même si son efficience est reconnue. Le rapport à l'esprit de l'outil est plutôt neutre </a:t>
          </a:r>
        </a:p>
      </dsp:txBody>
      <dsp:txXfrm>
        <a:off x="0" y="2792920"/>
        <a:ext cx="5744066" cy="637875"/>
      </dsp:txXfrm>
    </dsp:sp>
    <dsp:sp modelId="{6177DB47-1F53-4097-933A-C304B80188F5}">
      <dsp:nvSpPr>
        <dsp:cNvPr id="0" name=""/>
        <dsp:cNvSpPr/>
      </dsp:nvSpPr>
      <dsp:spPr>
        <a:xfrm>
          <a:off x="287203" y="2621980"/>
          <a:ext cx="4020846"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1978" tIns="0" rIns="151978" bIns="0" numCol="1" spcCol="1270" anchor="ctr" anchorCtr="0">
          <a:noAutofit/>
        </a:bodyPr>
        <a:lstStyle/>
        <a:p>
          <a:pPr marL="0" lvl="0" indent="0" algn="l" defTabSz="400050">
            <a:lnSpc>
              <a:spcPct val="90000"/>
            </a:lnSpc>
            <a:spcBef>
              <a:spcPct val="0"/>
            </a:spcBef>
            <a:spcAft>
              <a:spcPct val="35000"/>
            </a:spcAft>
            <a:buNone/>
          </a:pPr>
          <a:r>
            <a:rPr lang="fr-FR" sz="900" kern="1200"/>
            <a:t>Centré outil de partage</a:t>
          </a:r>
        </a:p>
      </dsp:txBody>
      <dsp:txXfrm>
        <a:off x="300172" y="2634949"/>
        <a:ext cx="3994908" cy="239742"/>
      </dsp:txXfrm>
    </dsp:sp>
    <dsp:sp modelId="{A2DF62F4-FB78-415C-8590-2C53830ED112}">
      <dsp:nvSpPr>
        <dsp:cNvPr id="0" name=""/>
        <dsp:cNvSpPr/>
      </dsp:nvSpPr>
      <dsp:spPr>
        <a:xfrm>
          <a:off x="0" y="3574135"/>
          <a:ext cx="5744066" cy="510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5803" tIns="187452" rIns="445803"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a:t>La technologie est un outil de détente qui suscite la curiosité. C'est un gadget exploré plus qu'utilisé, son usage ne répond à aucune stratégie, l'attitude est positive mais infidèle.. </a:t>
          </a:r>
        </a:p>
      </dsp:txBody>
      <dsp:txXfrm>
        <a:off x="0" y="3574135"/>
        <a:ext cx="5744066" cy="510300"/>
      </dsp:txXfrm>
    </dsp:sp>
    <dsp:sp modelId="{C4996C67-CB4D-4C32-9010-F94748483208}">
      <dsp:nvSpPr>
        <dsp:cNvPr id="0" name=""/>
        <dsp:cNvSpPr/>
      </dsp:nvSpPr>
      <dsp:spPr>
        <a:xfrm>
          <a:off x="287203" y="3441295"/>
          <a:ext cx="4020846"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1978" tIns="0" rIns="151978" bIns="0" numCol="1" spcCol="1270" anchor="ctr" anchorCtr="0">
          <a:noAutofit/>
        </a:bodyPr>
        <a:lstStyle/>
        <a:p>
          <a:pPr marL="0" lvl="0" indent="0" algn="l" defTabSz="400050">
            <a:lnSpc>
              <a:spcPct val="90000"/>
            </a:lnSpc>
            <a:spcBef>
              <a:spcPct val="0"/>
            </a:spcBef>
            <a:spcAft>
              <a:spcPct val="35000"/>
            </a:spcAft>
            <a:buNone/>
          </a:pPr>
          <a:r>
            <a:rPr lang="fr-FR" sz="900" kern="1200"/>
            <a:t>Centré outil ludique</a:t>
          </a:r>
        </a:p>
      </dsp:txBody>
      <dsp:txXfrm>
        <a:off x="300172" y="3454264"/>
        <a:ext cx="3994908"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3F84F-0616-442A-83E4-DB2A7A617841}">
      <dsp:nvSpPr>
        <dsp:cNvPr id="0" name=""/>
        <dsp:cNvSpPr/>
      </dsp:nvSpPr>
      <dsp:spPr>
        <a:xfrm>
          <a:off x="0"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Mécanographie</a:t>
          </a:r>
        </a:p>
      </dsp:txBody>
      <dsp:txXfrm>
        <a:off x="295593" y="80045"/>
        <a:ext cx="886777" cy="591185"/>
      </dsp:txXfrm>
    </dsp:sp>
    <dsp:sp modelId="{82D3CF44-E1D1-4037-A3E0-B7D0CCA0652D}">
      <dsp:nvSpPr>
        <dsp:cNvPr id="0" name=""/>
        <dsp:cNvSpPr/>
      </dsp:nvSpPr>
      <dsp:spPr>
        <a:xfrm>
          <a:off x="1330166"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Gros Systèmes</a:t>
          </a:r>
        </a:p>
      </dsp:txBody>
      <dsp:txXfrm>
        <a:off x="1625759" y="80045"/>
        <a:ext cx="886777" cy="591185"/>
      </dsp:txXfrm>
    </dsp:sp>
    <dsp:sp modelId="{E485D7B1-5C1C-4A9A-BDA3-602288EF97EC}">
      <dsp:nvSpPr>
        <dsp:cNvPr id="0" name=""/>
        <dsp:cNvSpPr/>
      </dsp:nvSpPr>
      <dsp:spPr>
        <a:xfrm>
          <a:off x="2660332"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Systèmes locaux</a:t>
          </a:r>
        </a:p>
      </dsp:txBody>
      <dsp:txXfrm>
        <a:off x="2955925" y="80045"/>
        <a:ext cx="886777" cy="591185"/>
      </dsp:txXfrm>
    </dsp:sp>
    <dsp:sp modelId="{974E966D-65CD-4188-8380-CFC3476422B5}">
      <dsp:nvSpPr>
        <dsp:cNvPr id="0" name=""/>
        <dsp:cNvSpPr/>
      </dsp:nvSpPr>
      <dsp:spPr>
        <a:xfrm>
          <a:off x="3990498"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Micro-Informatique</a:t>
          </a:r>
        </a:p>
      </dsp:txBody>
      <dsp:txXfrm>
        <a:off x="4286091" y="80045"/>
        <a:ext cx="886777" cy="591185"/>
      </dsp:txXfrm>
    </dsp:sp>
    <dsp:sp modelId="{2AC50ED7-7618-4597-93CF-AD767C291420}">
      <dsp:nvSpPr>
        <dsp:cNvPr id="0" name=""/>
        <dsp:cNvSpPr/>
      </dsp:nvSpPr>
      <dsp:spPr>
        <a:xfrm>
          <a:off x="5320664"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Mobilité Cloud </a:t>
          </a:r>
          <a:r>
            <a:rPr lang="fr-FR" sz="1000" kern="1200" dirty="0" err="1"/>
            <a:t>computing</a:t>
          </a:r>
          <a:r>
            <a:rPr lang="fr-FR" sz="1000" kern="1200" dirty="0"/>
            <a:t> </a:t>
          </a:r>
        </a:p>
      </dsp:txBody>
      <dsp:txXfrm>
        <a:off x="5616257" y="80045"/>
        <a:ext cx="886777" cy="591185"/>
      </dsp:txXfrm>
    </dsp:sp>
    <dsp:sp modelId="{FD3AF689-3756-48DA-8716-ECF3DF2A9A3D}">
      <dsp:nvSpPr>
        <dsp:cNvPr id="0" name=""/>
        <dsp:cNvSpPr/>
      </dsp:nvSpPr>
      <dsp:spPr>
        <a:xfrm>
          <a:off x="6650831"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Big data</a:t>
          </a:r>
        </a:p>
      </dsp:txBody>
      <dsp:txXfrm>
        <a:off x="6946424" y="80045"/>
        <a:ext cx="886777" cy="591185"/>
      </dsp:txXfrm>
    </dsp:sp>
    <dsp:sp modelId="{848F9272-5AF9-4AA2-B99D-648A8442BC42}">
      <dsp:nvSpPr>
        <dsp:cNvPr id="0" name=""/>
        <dsp:cNvSpPr/>
      </dsp:nvSpPr>
      <dsp:spPr>
        <a:xfrm>
          <a:off x="7980997" y="80045"/>
          <a:ext cx="1477962" cy="591185"/>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IA</a:t>
          </a:r>
        </a:p>
      </dsp:txBody>
      <dsp:txXfrm>
        <a:off x="8276590" y="80045"/>
        <a:ext cx="886777" cy="591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747A-45A3-4E48-BCC3-8EA0D5FCE7E3}">
      <dsp:nvSpPr>
        <dsp:cNvPr id="0" name=""/>
        <dsp:cNvSpPr/>
      </dsp:nvSpPr>
      <dsp:spPr>
        <a:xfrm>
          <a:off x="571764" y="310375"/>
          <a:ext cx="2072250" cy="2072250"/>
        </a:xfrm>
        <a:prstGeom prst="blockArc">
          <a:avLst>
            <a:gd name="adj1" fmla="val 9000000"/>
            <a:gd name="adj2" fmla="val 162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91B784-C0A2-471E-A36D-52B5CF3DE5E3}">
      <dsp:nvSpPr>
        <dsp:cNvPr id="0" name=""/>
        <dsp:cNvSpPr/>
      </dsp:nvSpPr>
      <dsp:spPr>
        <a:xfrm>
          <a:off x="571764" y="310375"/>
          <a:ext cx="2072250" cy="2072250"/>
        </a:xfrm>
        <a:prstGeom prst="blockArc">
          <a:avLst>
            <a:gd name="adj1" fmla="val 1800000"/>
            <a:gd name="adj2" fmla="val 90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6E27F1-D0A3-4D15-B960-77191C7A53FE}">
      <dsp:nvSpPr>
        <dsp:cNvPr id="0" name=""/>
        <dsp:cNvSpPr/>
      </dsp:nvSpPr>
      <dsp:spPr>
        <a:xfrm>
          <a:off x="571764" y="310375"/>
          <a:ext cx="2072250" cy="2072250"/>
        </a:xfrm>
        <a:prstGeom prst="blockArc">
          <a:avLst>
            <a:gd name="adj1" fmla="val 16200000"/>
            <a:gd name="adj2" fmla="val 18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1D27F7-E33D-4A4E-A65F-ACAB5A3989F6}">
      <dsp:nvSpPr>
        <dsp:cNvPr id="0" name=""/>
        <dsp:cNvSpPr/>
      </dsp:nvSpPr>
      <dsp:spPr>
        <a:xfrm>
          <a:off x="1145222" y="914964"/>
          <a:ext cx="954684" cy="954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Organisation</a:t>
          </a:r>
        </a:p>
      </dsp:txBody>
      <dsp:txXfrm>
        <a:off x="1285032" y="1054774"/>
        <a:ext cx="675064" cy="675064"/>
      </dsp:txXfrm>
    </dsp:sp>
    <dsp:sp modelId="{9B14AB26-74F0-4BE9-B5A9-AC2E07E4EE3C}">
      <dsp:nvSpPr>
        <dsp:cNvPr id="0" name=""/>
        <dsp:cNvSpPr/>
      </dsp:nvSpPr>
      <dsp:spPr>
        <a:xfrm>
          <a:off x="1273749" y="293"/>
          <a:ext cx="668279" cy="66827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Fonction support</a:t>
          </a:r>
        </a:p>
      </dsp:txBody>
      <dsp:txXfrm>
        <a:off x="1371616" y="98160"/>
        <a:ext cx="472545" cy="472545"/>
      </dsp:txXfrm>
    </dsp:sp>
    <dsp:sp modelId="{96B67ED3-AC4A-4A2B-856D-84C34EADB538}">
      <dsp:nvSpPr>
        <dsp:cNvPr id="0" name=""/>
        <dsp:cNvSpPr/>
      </dsp:nvSpPr>
      <dsp:spPr>
        <a:xfrm>
          <a:off x="2150225" y="1518394"/>
          <a:ext cx="668279" cy="66827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Fonction de Production</a:t>
          </a:r>
        </a:p>
      </dsp:txBody>
      <dsp:txXfrm>
        <a:off x="2248092" y="1616261"/>
        <a:ext cx="472545" cy="472545"/>
      </dsp:txXfrm>
    </dsp:sp>
    <dsp:sp modelId="{6EE179A6-BA34-4A7A-9B36-D601B666702A}">
      <dsp:nvSpPr>
        <dsp:cNvPr id="0" name=""/>
        <dsp:cNvSpPr/>
      </dsp:nvSpPr>
      <dsp:spPr>
        <a:xfrm>
          <a:off x="397273" y="1518394"/>
          <a:ext cx="668279" cy="66827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Fonction</a:t>
          </a:r>
        </a:p>
        <a:p>
          <a:pPr marL="0" lvl="0" indent="0" algn="ctr" defTabSz="311150">
            <a:lnSpc>
              <a:spcPct val="90000"/>
            </a:lnSpc>
            <a:spcBef>
              <a:spcPct val="0"/>
            </a:spcBef>
            <a:spcAft>
              <a:spcPct val="35000"/>
            </a:spcAft>
            <a:buNone/>
          </a:pPr>
          <a:r>
            <a:rPr lang="fr-FR" sz="700" kern="1200" dirty="0"/>
            <a:t>de pilotage</a:t>
          </a:r>
        </a:p>
      </dsp:txBody>
      <dsp:txXfrm>
        <a:off x="495140" y="1616261"/>
        <a:ext cx="472545" cy="472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747A-45A3-4E48-BCC3-8EA0D5FCE7E3}">
      <dsp:nvSpPr>
        <dsp:cNvPr id="0" name=""/>
        <dsp:cNvSpPr/>
      </dsp:nvSpPr>
      <dsp:spPr>
        <a:xfrm>
          <a:off x="264281" y="202114"/>
          <a:ext cx="1344813" cy="1344813"/>
        </a:xfrm>
        <a:prstGeom prst="blockArc">
          <a:avLst>
            <a:gd name="adj1" fmla="val 9000000"/>
            <a:gd name="adj2" fmla="val 162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91B784-C0A2-471E-A36D-52B5CF3DE5E3}">
      <dsp:nvSpPr>
        <dsp:cNvPr id="0" name=""/>
        <dsp:cNvSpPr/>
      </dsp:nvSpPr>
      <dsp:spPr>
        <a:xfrm>
          <a:off x="264281" y="202114"/>
          <a:ext cx="1344813" cy="1344813"/>
        </a:xfrm>
        <a:prstGeom prst="blockArc">
          <a:avLst>
            <a:gd name="adj1" fmla="val 1800000"/>
            <a:gd name="adj2" fmla="val 90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6E27F1-D0A3-4D15-B960-77191C7A53FE}">
      <dsp:nvSpPr>
        <dsp:cNvPr id="0" name=""/>
        <dsp:cNvSpPr/>
      </dsp:nvSpPr>
      <dsp:spPr>
        <a:xfrm>
          <a:off x="264281" y="202114"/>
          <a:ext cx="1344813" cy="1344813"/>
        </a:xfrm>
        <a:prstGeom prst="blockArc">
          <a:avLst>
            <a:gd name="adj1" fmla="val 16200000"/>
            <a:gd name="adj2" fmla="val 18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1D27F7-E33D-4A4E-A65F-ACAB5A3989F6}">
      <dsp:nvSpPr>
        <dsp:cNvPr id="0" name=""/>
        <dsp:cNvSpPr/>
      </dsp:nvSpPr>
      <dsp:spPr>
        <a:xfrm>
          <a:off x="466059" y="597176"/>
          <a:ext cx="976647" cy="45498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err="1"/>
            <a:t>Syst</a:t>
          </a:r>
          <a:r>
            <a:rPr lang="fr-FR" sz="900" b="1" kern="1200" dirty="0"/>
            <a:t> de </a:t>
          </a:r>
          <a:r>
            <a:rPr lang="fr-FR" sz="900" b="1" kern="1200" dirty="0" err="1"/>
            <a:t>Décison</a:t>
          </a:r>
          <a:endParaRPr lang="fr-FR" sz="900" b="1" kern="1200" dirty="0"/>
        </a:p>
      </dsp:txBody>
      <dsp:txXfrm>
        <a:off x="609086" y="663807"/>
        <a:ext cx="690593" cy="321725"/>
      </dsp:txXfrm>
    </dsp:sp>
    <dsp:sp modelId="{9B14AB26-74F0-4BE9-B5A9-AC2E07E4EE3C}">
      <dsp:nvSpPr>
        <dsp:cNvPr id="0" name=""/>
        <dsp:cNvSpPr/>
      </dsp:nvSpPr>
      <dsp:spPr>
        <a:xfrm>
          <a:off x="719942" y="974"/>
          <a:ext cx="433492" cy="4334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A</a:t>
          </a:r>
        </a:p>
      </dsp:txBody>
      <dsp:txXfrm>
        <a:off x="783425" y="64457"/>
        <a:ext cx="306526" cy="306526"/>
      </dsp:txXfrm>
    </dsp:sp>
    <dsp:sp modelId="{96B67ED3-AC4A-4A2B-856D-84C34EADB538}">
      <dsp:nvSpPr>
        <dsp:cNvPr id="0" name=""/>
        <dsp:cNvSpPr/>
      </dsp:nvSpPr>
      <dsp:spPr>
        <a:xfrm>
          <a:off x="1288748" y="986175"/>
          <a:ext cx="433492" cy="4334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B</a:t>
          </a:r>
        </a:p>
      </dsp:txBody>
      <dsp:txXfrm>
        <a:off x="1352231" y="1049658"/>
        <a:ext cx="306526" cy="306526"/>
      </dsp:txXfrm>
    </dsp:sp>
    <dsp:sp modelId="{6EE179A6-BA34-4A7A-9B36-D601B666702A}">
      <dsp:nvSpPr>
        <dsp:cNvPr id="0" name=""/>
        <dsp:cNvSpPr/>
      </dsp:nvSpPr>
      <dsp:spPr>
        <a:xfrm>
          <a:off x="151135" y="986175"/>
          <a:ext cx="433492" cy="4334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C</a:t>
          </a:r>
        </a:p>
      </dsp:txBody>
      <dsp:txXfrm>
        <a:off x="214618" y="1049658"/>
        <a:ext cx="306526" cy="3065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747A-45A3-4E48-BCC3-8EA0D5FCE7E3}">
      <dsp:nvSpPr>
        <dsp:cNvPr id="0" name=""/>
        <dsp:cNvSpPr/>
      </dsp:nvSpPr>
      <dsp:spPr>
        <a:xfrm>
          <a:off x="303651" y="201538"/>
          <a:ext cx="1345842" cy="1345842"/>
        </a:xfrm>
        <a:prstGeom prst="blockArc">
          <a:avLst>
            <a:gd name="adj1" fmla="val 9000000"/>
            <a:gd name="adj2" fmla="val 16200000"/>
            <a:gd name="adj3" fmla="val 464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91B784-C0A2-471E-A36D-52B5CF3DE5E3}">
      <dsp:nvSpPr>
        <dsp:cNvPr id="0" name=""/>
        <dsp:cNvSpPr/>
      </dsp:nvSpPr>
      <dsp:spPr>
        <a:xfrm>
          <a:off x="303651" y="201538"/>
          <a:ext cx="1345842" cy="1345842"/>
        </a:xfrm>
        <a:prstGeom prst="blockArc">
          <a:avLst>
            <a:gd name="adj1" fmla="val 1800000"/>
            <a:gd name="adj2" fmla="val 9000000"/>
            <a:gd name="adj3" fmla="val 464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6E27F1-D0A3-4D15-B960-77191C7A53FE}">
      <dsp:nvSpPr>
        <dsp:cNvPr id="0" name=""/>
        <dsp:cNvSpPr/>
      </dsp:nvSpPr>
      <dsp:spPr>
        <a:xfrm>
          <a:off x="303651" y="201538"/>
          <a:ext cx="1345842" cy="1345842"/>
        </a:xfrm>
        <a:prstGeom prst="blockArc">
          <a:avLst>
            <a:gd name="adj1" fmla="val 16200000"/>
            <a:gd name="adj2" fmla="val 1800000"/>
            <a:gd name="adj3" fmla="val 464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1D27F7-E33D-4A4E-A65F-ACAB5A3989F6}">
      <dsp:nvSpPr>
        <dsp:cNvPr id="0" name=""/>
        <dsp:cNvSpPr/>
      </dsp:nvSpPr>
      <dsp:spPr>
        <a:xfrm>
          <a:off x="599788" y="683751"/>
          <a:ext cx="753568" cy="3814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err="1"/>
            <a:t>Syst</a:t>
          </a:r>
          <a:r>
            <a:rPr lang="fr-FR" sz="800" b="1" kern="1200" dirty="0"/>
            <a:t> Opérant</a:t>
          </a:r>
        </a:p>
      </dsp:txBody>
      <dsp:txXfrm>
        <a:off x="710145" y="739608"/>
        <a:ext cx="532854" cy="269700"/>
      </dsp:txXfrm>
    </dsp:sp>
    <dsp:sp modelId="{9B14AB26-74F0-4BE9-B5A9-AC2E07E4EE3C}">
      <dsp:nvSpPr>
        <dsp:cNvPr id="0" name=""/>
        <dsp:cNvSpPr/>
      </dsp:nvSpPr>
      <dsp:spPr>
        <a:xfrm>
          <a:off x="759609" y="196"/>
          <a:ext cx="433926" cy="4339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A</a:t>
          </a:r>
        </a:p>
      </dsp:txBody>
      <dsp:txXfrm>
        <a:off x="823156" y="63743"/>
        <a:ext cx="306832" cy="306832"/>
      </dsp:txXfrm>
    </dsp:sp>
    <dsp:sp modelId="{96B67ED3-AC4A-4A2B-856D-84C34EADB538}">
      <dsp:nvSpPr>
        <dsp:cNvPr id="0" name=""/>
        <dsp:cNvSpPr/>
      </dsp:nvSpPr>
      <dsp:spPr>
        <a:xfrm>
          <a:off x="1328847" y="986146"/>
          <a:ext cx="433926" cy="4339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t>B</a:t>
          </a:r>
        </a:p>
      </dsp:txBody>
      <dsp:txXfrm>
        <a:off x="1392394" y="1049693"/>
        <a:ext cx="306832" cy="306832"/>
      </dsp:txXfrm>
    </dsp:sp>
    <dsp:sp modelId="{6EE179A6-BA34-4A7A-9B36-D601B666702A}">
      <dsp:nvSpPr>
        <dsp:cNvPr id="0" name=""/>
        <dsp:cNvSpPr/>
      </dsp:nvSpPr>
      <dsp:spPr>
        <a:xfrm>
          <a:off x="190371" y="986146"/>
          <a:ext cx="433926" cy="4339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a:t>C</a:t>
          </a:r>
          <a:endParaRPr lang="fr-FR" sz="800" kern="1200" dirty="0"/>
        </a:p>
      </dsp:txBody>
      <dsp:txXfrm>
        <a:off x="253918" y="1049693"/>
        <a:ext cx="306832" cy="306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747A-45A3-4E48-BCC3-8EA0D5FCE7E3}">
      <dsp:nvSpPr>
        <dsp:cNvPr id="0" name=""/>
        <dsp:cNvSpPr/>
      </dsp:nvSpPr>
      <dsp:spPr>
        <a:xfrm>
          <a:off x="303651" y="201538"/>
          <a:ext cx="1345842" cy="1345842"/>
        </a:xfrm>
        <a:prstGeom prst="blockArc">
          <a:avLst>
            <a:gd name="adj1" fmla="val 9000000"/>
            <a:gd name="adj2" fmla="val 16200000"/>
            <a:gd name="adj3" fmla="val 464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91B784-C0A2-471E-A36D-52B5CF3DE5E3}">
      <dsp:nvSpPr>
        <dsp:cNvPr id="0" name=""/>
        <dsp:cNvSpPr/>
      </dsp:nvSpPr>
      <dsp:spPr>
        <a:xfrm>
          <a:off x="303651" y="201538"/>
          <a:ext cx="1345842" cy="1345842"/>
        </a:xfrm>
        <a:prstGeom prst="blockArc">
          <a:avLst>
            <a:gd name="adj1" fmla="val 1800000"/>
            <a:gd name="adj2" fmla="val 9000000"/>
            <a:gd name="adj3" fmla="val 464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6E27F1-D0A3-4D15-B960-77191C7A53FE}">
      <dsp:nvSpPr>
        <dsp:cNvPr id="0" name=""/>
        <dsp:cNvSpPr/>
      </dsp:nvSpPr>
      <dsp:spPr>
        <a:xfrm>
          <a:off x="303651" y="201538"/>
          <a:ext cx="1345842" cy="1345842"/>
        </a:xfrm>
        <a:prstGeom prst="blockArc">
          <a:avLst>
            <a:gd name="adj1" fmla="val 16200000"/>
            <a:gd name="adj2" fmla="val 1800000"/>
            <a:gd name="adj3" fmla="val 464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1D27F7-E33D-4A4E-A65F-ACAB5A3989F6}">
      <dsp:nvSpPr>
        <dsp:cNvPr id="0" name=""/>
        <dsp:cNvSpPr/>
      </dsp:nvSpPr>
      <dsp:spPr>
        <a:xfrm>
          <a:off x="573580" y="577254"/>
          <a:ext cx="847761" cy="4926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err="1"/>
            <a:t>Syst</a:t>
          </a:r>
          <a:r>
            <a:rPr lang="fr-FR" sz="900" b="1" kern="1200" dirty="0"/>
            <a:t> </a:t>
          </a:r>
        </a:p>
        <a:p>
          <a:pPr marL="0" lvl="0" indent="0" algn="ctr" defTabSz="400050">
            <a:lnSpc>
              <a:spcPct val="90000"/>
            </a:lnSpc>
            <a:spcBef>
              <a:spcPct val="0"/>
            </a:spcBef>
            <a:spcAft>
              <a:spcPct val="35000"/>
            </a:spcAft>
            <a:buNone/>
          </a:pPr>
          <a:r>
            <a:rPr lang="fr-FR" sz="900" b="1" kern="1200" dirty="0"/>
            <a:t>Information</a:t>
          </a:r>
        </a:p>
      </dsp:txBody>
      <dsp:txXfrm>
        <a:off x="697732" y="649406"/>
        <a:ext cx="599457" cy="348382"/>
      </dsp:txXfrm>
    </dsp:sp>
    <dsp:sp modelId="{9B14AB26-74F0-4BE9-B5A9-AC2E07E4EE3C}">
      <dsp:nvSpPr>
        <dsp:cNvPr id="0" name=""/>
        <dsp:cNvSpPr/>
      </dsp:nvSpPr>
      <dsp:spPr>
        <a:xfrm>
          <a:off x="759609" y="196"/>
          <a:ext cx="433926" cy="4339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A</a:t>
          </a:r>
        </a:p>
      </dsp:txBody>
      <dsp:txXfrm>
        <a:off x="823156" y="63743"/>
        <a:ext cx="306832" cy="306832"/>
      </dsp:txXfrm>
    </dsp:sp>
    <dsp:sp modelId="{96B67ED3-AC4A-4A2B-856D-84C34EADB538}">
      <dsp:nvSpPr>
        <dsp:cNvPr id="0" name=""/>
        <dsp:cNvSpPr/>
      </dsp:nvSpPr>
      <dsp:spPr>
        <a:xfrm>
          <a:off x="1328847" y="986146"/>
          <a:ext cx="433926" cy="4339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B</a:t>
          </a:r>
        </a:p>
      </dsp:txBody>
      <dsp:txXfrm>
        <a:off x="1392394" y="1049693"/>
        <a:ext cx="306832" cy="306832"/>
      </dsp:txXfrm>
    </dsp:sp>
    <dsp:sp modelId="{6EE179A6-BA34-4A7A-9B36-D601B666702A}">
      <dsp:nvSpPr>
        <dsp:cNvPr id="0" name=""/>
        <dsp:cNvSpPr/>
      </dsp:nvSpPr>
      <dsp:spPr>
        <a:xfrm>
          <a:off x="190371" y="986146"/>
          <a:ext cx="433926" cy="43392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dirty="0"/>
            <a:t>C</a:t>
          </a:r>
        </a:p>
      </dsp:txBody>
      <dsp:txXfrm>
        <a:off x="253918" y="1049693"/>
        <a:ext cx="306832" cy="306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E746-029D-405F-BAF5-AE155FAA4A73}">
      <dsp:nvSpPr>
        <dsp:cNvPr id="0" name=""/>
        <dsp:cNvSpPr/>
      </dsp:nvSpPr>
      <dsp:spPr>
        <a:xfrm>
          <a:off x="1490483" y="1387266"/>
          <a:ext cx="1083465" cy="10834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kern="1200" dirty="0"/>
            <a:t>Stocker</a:t>
          </a:r>
        </a:p>
      </dsp:txBody>
      <dsp:txXfrm>
        <a:off x="1649153" y="1545936"/>
        <a:ext cx="766125" cy="766125"/>
      </dsp:txXfrm>
    </dsp:sp>
    <dsp:sp modelId="{DCB22251-46EF-48AB-84C6-F4BD526DF784}">
      <dsp:nvSpPr>
        <dsp:cNvPr id="0" name=""/>
        <dsp:cNvSpPr/>
      </dsp:nvSpPr>
      <dsp:spPr>
        <a:xfrm rot="16246037">
          <a:off x="1890337" y="1212397"/>
          <a:ext cx="302315" cy="47548"/>
        </a:xfrm>
        <a:custGeom>
          <a:avLst/>
          <a:gdLst/>
          <a:ahLst/>
          <a:cxnLst/>
          <a:rect l="0" t="0" r="0" b="0"/>
          <a:pathLst>
            <a:path>
              <a:moveTo>
                <a:pt x="0" y="23774"/>
              </a:moveTo>
              <a:lnTo>
                <a:pt x="302315" y="237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33937" y="1228613"/>
        <a:ext cx="15115" cy="15115"/>
      </dsp:txXfrm>
    </dsp:sp>
    <dsp:sp modelId="{ECC37741-BE3A-47B2-92ED-9F1754834865}">
      <dsp:nvSpPr>
        <dsp:cNvPr id="0" name=""/>
        <dsp:cNvSpPr/>
      </dsp:nvSpPr>
      <dsp:spPr>
        <a:xfrm>
          <a:off x="1509041" y="1610"/>
          <a:ext cx="1083465" cy="10834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Traiter</a:t>
          </a:r>
        </a:p>
      </dsp:txBody>
      <dsp:txXfrm>
        <a:off x="1667711" y="160280"/>
        <a:ext cx="766125" cy="766125"/>
      </dsp:txXfrm>
    </dsp:sp>
    <dsp:sp modelId="{6BA2F8A0-D996-4251-99EC-934142563B13}">
      <dsp:nvSpPr>
        <dsp:cNvPr id="0" name=""/>
        <dsp:cNvSpPr/>
      </dsp:nvSpPr>
      <dsp:spPr>
        <a:xfrm rot="1828491">
          <a:off x="2474586" y="2269999"/>
          <a:ext cx="355031" cy="47548"/>
        </a:xfrm>
        <a:custGeom>
          <a:avLst/>
          <a:gdLst/>
          <a:ahLst/>
          <a:cxnLst/>
          <a:rect l="0" t="0" r="0" b="0"/>
          <a:pathLst>
            <a:path>
              <a:moveTo>
                <a:pt x="0" y="23774"/>
              </a:moveTo>
              <a:lnTo>
                <a:pt x="355031" y="237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643226" y="2284897"/>
        <a:ext cx="17751" cy="17751"/>
      </dsp:txXfrm>
    </dsp:sp>
    <dsp:sp modelId="{DCF9ED80-C37E-40E6-9DC7-29612EF50085}">
      <dsp:nvSpPr>
        <dsp:cNvPr id="0" name=""/>
        <dsp:cNvSpPr/>
      </dsp:nvSpPr>
      <dsp:spPr>
        <a:xfrm>
          <a:off x="2730255" y="2116814"/>
          <a:ext cx="1083465" cy="10834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Collecter</a:t>
          </a:r>
        </a:p>
      </dsp:txBody>
      <dsp:txXfrm>
        <a:off x="2888925" y="2275484"/>
        <a:ext cx="766125" cy="766125"/>
      </dsp:txXfrm>
    </dsp:sp>
    <dsp:sp modelId="{DF090F68-AFEB-4966-967E-C15E93D078D6}">
      <dsp:nvSpPr>
        <dsp:cNvPr id="0" name=""/>
        <dsp:cNvSpPr/>
      </dsp:nvSpPr>
      <dsp:spPr>
        <a:xfrm rot="8925505">
          <a:off x="1269303" y="2269999"/>
          <a:ext cx="323169" cy="47548"/>
        </a:xfrm>
        <a:custGeom>
          <a:avLst/>
          <a:gdLst/>
          <a:ahLst/>
          <a:cxnLst/>
          <a:rect l="0" t="0" r="0" b="0"/>
          <a:pathLst>
            <a:path>
              <a:moveTo>
                <a:pt x="0" y="23774"/>
              </a:moveTo>
              <a:lnTo>
                <a:pt x="323169" y="237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1422809" y="2285694"/>
        <a:ext cx="16158" cy="16158"/>
      </dsp:txXfrm>
    </dsp:sp>
    <dsp:sp modelId="{FCE5B2EE-199E-4576-8199-A52FAE7C648E}">
      <dsp:nvSpPr>
        <dsp:cNvPr id="0" name=""/>
        <dsp:cNvSpPr/>
      </dsp:nvSpPr>
      <dsp:spPr>
        <a:xfrm>
          <a:off x="287827" y="2116814"/>
          <a:ext cx="1083465" cy="10834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Distribuer</a:t>
          </a:r>
        </a:p>
      </dsp:txBody>
      <dsp:txXfrm>
        <a:off x="446497" y="2275484"/>
        <a:ext cx="766125" cy="766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30E6F-B013-48F4-8169-4D770EFBE3A8}">
      <dsp:nvSpPr>
        <dsp:cNvPr id="0" name=""/>
        <dsp:cNvSpPr/>
      </dsp:nvSpPr>
      <dsp:spPr>
        <a:xfrm>
          <a:off x="1891548" y="0"/>
          <a:ext cx="1997164" cy="199746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8E3F48-6051-4A2F-9AF8-69A9CD508A4F}">
      <dsp:nvSpPr>
        <dsp:cNvPr id="0" name=""/>
        <dsp:cNvSpPr/>
      </dsp:nvSpPr>
      <dsp:spPr>
        <a:xfrm>
          <a:off x="2332987" y="721146"/>
          <a:ext cx="1109786" cy="55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Matérielles</a:t>
          </a:r>
        </a:p>
      </dsp:txBody>
      <dsp:txXfrm>
        <a:off x="2332987" y="721146"/>
        <a:ext cx="1109786" cy="554760"/>
      </dsp:txXfrm>
    </dsp:sp>
    <dsp:sp modelId="{7D4991E1-D288-4098-9B11-E9810B1048A0}">
      <dsp:nvSpPr>
        <dsp:cNvPr id="0" name=""/>
        <dsp:cNvSpPr/>
      </dsp:nvSpPr>
      <dsp:spPr>
        <a:xfrm>
          <a:off x="1336842" y="1147693"/>
          <a:ext cx="1997164" cy="1997468"/>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6B5A73-2083-4F73-9AEE-B37B4AE65F75}">
      <dsp:nvSpPr>
        <dsp:cNvPr id="0" name=""/>
        <dsp:cNvSpPr/>
      </dsp:nvSpPr>
      <dsp:spPr>
        <a:xfrm>
          <a:off x="1780532" y="1875479"/>
          <a:ext cx="1109786" cy="55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Humaines</a:t>
          </a:r>
        </a:p>
      </dsp:txBody>
      <dsp:txXfrm>
        <a:off x="1780532" y="1875479"/>
        <a:ext cx="1109786" cy="554760"/>
      </dsp:txXfrm>
    </dsp:sp>
    <dsp:sp modelId="{EFDC0413-2BDB-4727-AEE3-9943A0141AE8}">
      <dsp:nvSpPr>
        <dsp:cNvPr id="0" name=""/>
        <dsp:cNvSpPr/>
      </dsp:nvSpPr>
      <dsp:spPr>
        <a:xfrm>
          <a:off x="2033693" y="2432729"/>
          <a:ext cx="1715873" cy="1716561"/>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E486C6-BFCD-4FB3-9C79-6F2979B861C4}">
      <dsp:nvSpPr>
        <dsp:cNvPr id="0" name=""/>
        <dsp:cNvSpPr/>
      </dsp:nvSpPr>
      <dsp:spPr>
        <a:xfrm>
          <a:off x="2232225" y="3039244"/>
          <a:ext cx="1293011" cy="55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Immatérielles</a:t>
          </a:r>
        </a:p>
      </dsp:txBody>
      <dsp:txXfrm>
        <a:off x="2232225" y="3039244"/>
        <a:ext cx="1293011" cy="554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04A0B-89F8-4E77-82A5-067352A1A7E0}">
      <dsp:nvSpPr>
        <dsp:cNvPr id="0" name=""/>
        <dsp:cNvSpPr/>
      </dsp:nvSpPr>
      <dsp:spPr>
        <a:xfrm>
          <a:off x="2556283" y="713014"/>
          <a:ext cx="1723635" cy="299143"/>
        </a:xfrm>
        <a:custGeom>
          <a:avLst/>
          <a:gdLst/>
          <a:ahLst/>
          <a:cxnLst/>
          <a:rect l="0" t="0" r="0" b="0"/>
          <a:pathLst>
            <a:path>
              <a:moveTo>
                <a:pt x="0" y="0"/>
              </a:moveTo>
              <a:lnTo>
                <a:pt x="0" y="149571"/>
              </a:lnTo>
              <a:lnTo>
                <a:pt x="1723635" y="149571"/>
              </a:lnTo>
              <a:lnTo>
                <a:pt x="1723635" y="2991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A8A0C6-0E38-4546-B03F-E30E3BF51248}">
      <dsp:nvSpPr>
        <dsp:cNvPr id="0" name=""/>
        <dsp:cNvSpPr/>
      </dsp:nvSpPr>
      <dsp:spPr>
        <a:xfrm>
          <a:off x="2510563" y="713014"/>
          <a:ext cx="91440" cy="299143"/>
        </a:xfrm>
        <a:custGeom>
          <a:avLst/>
          <a:gdLst/>
          <a:ahLst/>
          <a:cxnLst/>
          <a:rect l="0" t="0" r="0" b="0"/>
          <a:pathLst>
            <a:path>
              <a:moveTo>
                <a:pt x="45720" y="0"/>
              </a:moveTo>
              <a:lnTo>
                <a:pt x="45720" y="2991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4D66BA-0947-4CC0-BF7B-0CFF305014E0}">
      <dsp:nvSpPr>
        <dsp:cNvPr id="0" name=""/>
        <dsp:cNvSpPr/>
      </dsp:nvSpPr>
      <dsp:spPr>
        <a:xfrm>
          <a:off x="832648" y="713014"/>
          <a:ext cx="1723635" cy="299143"/>
        </a:xfrm>
        <a:custGeom>
          <a:avLst/>
          <a:gdLst/>
          <a:ahLst/>
          <a:cxnLst/>
          <a:rect l="0" t="0" r="0" b="0"/>
          <a:pathLst>
            <a:path>
              <a:moveTo>
                <a:pt x="1723635" y="0"/>
              </a:moveTo>
              <a:lnTo>
                <a:pt x="1723635" y="149571"/>
              </a:lnTo>
              <a:lnTo>
                <a:pt x="0" y="149571"/>
              </a:lnTo>
              <a:lnTo>
                <a:pt x="0" y="2991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455CEA-F8A8-4EB2-A37B-3F2E40F4A92C}">
      <dsp:nvSpPr>
        <dsp:cNvPr id="0" name=""/>
        <dsp:cNvSpPr/>
      </dsp:nvSpPr>
      <dsp:spPr>
        <a:xfrm>
          <a:off x="2070229" y="768"/>
          <a:ext cx="972108" cy="71224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E3B63C-609E-42B9-A8CB-20D2CD6BC5DE}">
      <dsp:nvSpPr>
        <dsp:cNvPr id="0" name=""/>
        <dsp:cNvSpPr/>
      </dsp:nvSpPr>
      <dsp:spPr>
        <a:xfrm>
          <a:off x="2070229" y="768"/>
          <a:ext cx="972108" cy="71224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EFBD4B-E751-49FD-978C-78AFC0FE2928}">
      <dsp:nvSpPr>
        <dsp:cNvPr id="0" name=""/>
        <dsp:cNvSpPr/>
      </dsp:nvSpPr>
      <dsp:spPr>
        <a:xfrm>
          <a:off x="1584175" y="128973"/>
          <a:ext cx="1944217" cy="45583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Instruments</a:t>
          </a:r>
        </a:p>
      </dsp:txBody>
      <dsp:txXfrm>
        <a:off x="1584175" y="128973"/>
        <a:ext cx="1944217" cy="455837"/>
      </dsp:txXfrm>
    </dsp:sp>
    <dsp:sp modelId="{BB960DF2-684C-4E1E-B87B-AD63BE0DDD92}">
      <dsp:nvSpPr>
        <dsp:cNvPr id="0" name=""/>
        <dsp:cNvSpPr/>
      </dsp:nvSpPr>
      <dsp:spPr>
        <a:xfrm>
          <a:off x="476526" y="1012158"/>
          <a:ext cx="712245" cy="71224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2B6779-3919-47F5-A713-DF8EFAEAE6AE}">
      <dsp:nvSpPr>
        <dsp:cNvPr id="0" name=""/>
        <dsp:cNvSpPr/>
      </dsp:nvSpPr>
      <dsp:spPr>
        <a:xfrm>
          <a:off x="476526" y="1012158"/>
          <a:ext cx="712245" cy="71224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F9CA70-B96A-4917-97F9-0DB86819AC6C}">
      <dsp:nvSpPr>
        <dsp:cNvPr id="0" name=""/>
        <dsp:cNvSpPr/>
      </dsp:nvSpPr>
      <dsp:spPr>
        <a:xfrm>
          <a:off x="120403" y="1140362"/>
          <a:ext cx="1424491" cy="45583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Audiovisuel</a:t>
          </a:r>
        </a:p>
      </dsp:txBody>
      <dsp:txXfrm>
        <a:off x="120403" y="1140362"/>
        <a:ext cx="1424491" cy="455837"/>
      </dsp:txXfrm>
    </dsp:sp>
    <dsp:sp modelId="{169A869D-F467-470E-BF5F-40C913A794A5}">
      <dsp:nvSpPr>
        <dsp:cNvPr id="0" name=""/>
        <dsp:cNvSpPr/>
      </dsp:nvSpPr>
      <dsp:spPr>
        <a:xfrm>
          <a:off x="2200161" y="1012158"/>
          <a:ext cx="712245" cy="71224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8FE31F-791F-4829-9BCA-4293F734118E}">
      <dsp:nvSpPr>
        <dsp:cNvPr id="0" name=""/>
        <dsp:cNvSpPr/>
      </dsp:nvSpPr>
      <dsp:spPr>
        <a:xfrm>
          <a:off x="2200161" y="1012158"/>
          <a:ext cx="712245" cy="71224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8AF4C7-4C91-4C70-A7C0-6E69BA1AF42A}">
      <dsp:nvSpPr>
        <dsp:cNvPr id="0" name=""/>
        <dsp:cNvSpPr/>
      </dsp:nvSpPr>
      <dsp:spPr>
        <a:xfrm>
          <a:off x="1844038" y="1140362"/>
          <a:ext cx="1424491" cy="45583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Télécommunications</a:t>
          </a:r>
        </a:p>
      </dsp:txBody>
      <dsp:txXfrm>
        <a:off x="1844038" y="1140362"/>
        <a:ext cx="1424491" cy="455837"/>
      </dsp:txXfrm>
    </dsp:sp>
    <dsp:sp modelId="{8A520749-86F3-4797-9B05-8BC26D736D1C}">
      <dsp:nvSpPr>
        <dsp:cNvPr id="0" name=""/>
        <dsp:cNvSpPr/>
      </dsp:nvSpPr>
      <dsp:spPr>
        <a:xfrm>
          <a:off x="3923796" y="1012158"/>
          <a:ext cx="712245" cy="712245"/>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E62FB5-C821-46A3-A35B-5E95DDB6A5D1}">
      <dsp:nvSpPr>
        <dsp:cNvPr id="0" name=""/>
        <dsp:cNvSpPr/>
      </dsp:nvSpPr>
      <dsp:spPr>
        <a:xfrm>
          <a:off x="3923796" y="1012158"/>
          <a:ext cx="712245" cy="712245"/>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C29E39-73F7-4601-A98A-C844872CC25C}">
      <dsp:nvSpPr>
        <dsp:cNvPr id="0" name=""/>
        <dsp:cNvSpPr/>
      </dsp:nvSpPr>
      <dsp:spPr>
        <a:xfrm>
          <a:off x="3567673" y="1140362"/>
          <a:ext cx="1424491" cy="45583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Informatique</a:t>
          </a:r>
        </a:p>
      </dsp:txBody>
      <dsp:txXfrm>
        <a:off x="3567673" y="1140362"/>
        <a:ext cx="1424491" cy="4558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C76CC-D98D-965A-21DA-257B88ACDBB0}"/>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F3D8BD5D-0DDE-1C3F-361C-0AD4C99B9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1BD191C2-C3EF-3BFC-54CD-B33E47463194}"/>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5" name="Espace réservé du pied de page 4">
            <a:extLst>
              <a:ext uri="{FF2B5EF4-FFF2-40B4-BE49-F238E27FC236}">
                <a16:creationId xmlns:a16="http://schemas.microsoft.com/office/drawing/2014/main" id="{E37DE599-22C6-EC33-82B7-50AB2CC69F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C41E85-A3B4-BDE4-0767-5CFB6329C4C4}"/>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358497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58F09-4FC6-72A1-775C-28DBAB80EFA8}"/>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654CE655-E95F-8490-D6F7-C884A67FB955}"/>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775AD7D0-BB94-22A5-8329-C0A0A6E0F030}"/>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5" name="Espace réservé du pied de page 4">
            <a:extLst>
              <a:ext uri="{FF2B5EF4-FFF2-40B4-BE49-F238E27FC236}">
                <a16:creationId xmlns:a16="http://schemas.microsoft.com/office/drawing/2014/main" id="{878D53A6-1100-F39B-A80D-6E2F32747B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0DFDBF-4689-9C94-6EB6-7BA082DC77CB}"/>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221907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96F1FE-DE6C-FBD5-07D0-30D13FF165D8}"/>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11EE835E-0264-17D1-3C5A-2EBCBF061DF6}"/>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E75E2F9-A514-4914-90AE-448489A54EC5}"/>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5" name="Espace réservé du pied de page 4">
            <a:extLst>
              <a:ext uri="{FF2B5EF4-FFF2-40B4-BE49-F238E27FC236}">
                <a16:creationId xmlns:a16="http://schemas.microsoft.com/office/drawing/2014/main" id="{5C953646-F441-A171-448F-B1DBE6AC8D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77972C-3809-38BA-969C-885770A2F5EF}"/>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145052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5E9E8-04EC-55EA-7AB0-E64545B2D011}"/>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26E3250D-1C38-9F2D-625C-688B532E85D0}"/>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E536578-01F3-4672-7C52-9D5C1B9C6A4D}"/>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5" name="Espace réservé du pied de page 4">
            <a:extLst>
              <a:ext uri="{FF2B5EF4-FFF2-40B4-BE49-F238E27FC236}">
                <a16:creationId xmlns:a16="http://schemas.microsoft.com/office/drawing/2014/main" id="{0665FB8F-8B41-5FB1-32CD-B77175A1E9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FD13C6-1635-5C20-7CE6-F2E93E262C5B}"/>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128892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6BF00-4CA1-C8CE-8ED9-DEFCD505FD81}"/>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952F7F4E-F246-2254-B544-BF51D9458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771004C2-1582-9038-1ED8-CF72CF9066BB}"/>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5" name="Espace réservé du pied de page 4">
            <a:extLst>
              <a:ext uri="{FF2B5EF4-FFF2-40B4-BE49-F238E27FC236}">
                <a16:creationId xmlns:a16="http://schemas.microsoft.com/office/drawing/2014/main" id="{5BB014A0-B321-9632-8058-6AA425EC18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4AC5B5-F1F0-A5B6-5727-E1EFF090EECE}"/>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91668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C2288-053C-4FC2-5A28-060BBF84AA76}"/>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3288598-F315-F811-466C-A8D8235A806E}"/>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3F15CCB1-24A3-5DFF-5CA9-8C98D4DB4063}"/>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A82F9E85-6B1D-5F4B-C5A6-A37F3ED78EF6}"/>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6" name="Espace réservé du pied de page 5">
            <a:extLst>
              <a:ext uri="{FF2B5EF4-FFF2-40B4-BE49-F238E27FC236}">
                <a16:creationId xmlns:a16="http://schemas.microsoft.com/office/drawing/2014/main" id="{65DAFF91-43A0-937E-7A1B-0745CE6CFB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AE88E4-AC20-77C2-8DCD-35115F4C9A9A}"/>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408884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29E29-5A41-0301-21A1-39869F24C922}"/>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395C39D-1912-69F4-7AAE-1CB57519E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C2D10A06-6779-C0A3-431C-F449DC1F3E13}"/>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06A238DB-2204-C430-E995-C9031AFDA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69DCC120-3497-5A85-7D17-3DAFB98D97EE}"/>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CAF4B838-5CC6-58BC-4FD9-B4B93DA1303D}"/>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8" name="Espace réservé du pied de page 7">
            <a:extLst>
              <a:ext uri="{FF2B5EF4-FFF2-40B4-BE49-F238E27FC236}">
                <a16:creationId xmlns:a16="http://schemas.microsoft.com/office/drawing/2014/main" id="{FD44E57A-E508-3D53-F875-3F58AF9FADE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5B34210-0811-EDCC-C5EE-F7887FE5884F}"/>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281922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BD80B-C629-E628-BD82-FC60B87C7F1E}"/>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3DE6B8CB-2480-FED2-0790-3006BA34C2BE}"/>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4" name="Espace réservé du pied de page 3">
            <a:extLst>
              <a:ext uri="{FF2B5EF4-FFF2-40B4-BE49-F238E27FC236}">
                <a16:creationId xmlns:a16="http://schemas.microsoft.com/office/drawing/2014/main" id="{A77F3580-F263-95F7-6235-15363562A6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DA6B05F-729D-761B-B049-0EC2BC0760E9}"/>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237897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A942764-F643-C673-6A3D-55DAAB73562C}"/>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3" name="Espace réservé du pied de page 2">
            <a:extLst>
              <a:ext uri="{FF2B5EF4-FFF2-40B4-BE49-F238E27FC236}">
                <a16:creationId xmlns:a16="http://schemas.microsoft.com/office/drawing/2014/main" id="{33DAE557-8EC5-0575-6357-B08A8408D20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28102FB-4B4F-30FF-7B34-071C5BFBCB6E}"/>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417881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5403D-951C-E144-3810-4F69661A993E}"/>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EDD3060F-3E26-804F-9640-E22A028A9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00911560-661F-0A03-96A6-D368A2146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D2F8BC96-A1C9-CE18-E8A3-438279F8FAA6}"/>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6" name="Espace réservé du pied de page 5">
            <a:extLst>
              <a:ext uri="{FF2B5EF4-FFF2-40B4-BE49-F238E27FC236}">
                <a16:creationId xmlns:a16="http://schemas.microsoft.com/office/drawing/2014/main" id="{17E3EAA2-85F9-B138-6ADF-AF1A7883E1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9C5F0B-94A6-9A90-5B15-5B238980AEFF}"/>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42256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C1580-3210-D3D5-16AA-B1B3B14E2CB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53AB7F49-AB94-D010-E4F5-7DFAB2A0E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34BBD2-8113-DEBD-5390-4C7AEF9CB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FB059F1B-42B1-B0CB-834E-F06033B59B5C}"/>
              </a:ext>
            </a:extLst>
          </p:cNvPr>
          <p:cNvSpPr>
            <a:spLocks noGrp="1"/>
          </p:cNvSpPr>
          <p:nvPr>
            <p:ph type="dt" sz="half" idx="10"/>
          </p:nvPr>
        </p:nvSpPr>
        <p:spPr/>
        <p:txBody>
          <a:bodyPr/>
          <a:lstStyle/>
          <a:p>
            <a:fld id="{CEF2E154-1970-9746-ABFA-EFC4ADDA2514}" type="datetimeFigureOut">
              <a:rPr lang="fr-FR" smtClean="0"/>
              <a:t>22/11/2023</a:t>
            </a:fld>
            <a:endParaRPr lang="fr-FR"/>
          </a:p>
        </p:txBody>
      </p:sp>
      <p:sp>
        <p:nvSpPr>
          <p:cNvPr id="6" name="Espace réservé du pied de page 5">
            <a:extLst>
              <a:ext uri="{FF2B5EF4-FFF2-40B4-BE49-F238E27FC236}">
                <a16:creationId xmlns:a16="http://schemas.microsoft.com/office/drawing/2014/main" id="{8534622A-FB05-D9AA-0E7E-4C2D1AFED9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699BB8-D173-E9AF-349E-8395E939480A}"/>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134416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1682A5-7B52-4971-A637-A651E3491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E1122E1E-07B2-DB05-A07C-2A517E737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05F13E0B-370B-4EFE-5B7E-910901C62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2E154-1970-9746-ABFA-EFC4ADDA2514}" type="datetimeFigureOut">
              <a:rPr lang="fr-FR" smtClean="0"/>
              <a:t>22/11/2023</a:t>
            </a:fld>
            <a:endParaRPr lang="fr-FR"/>
          </a:p>
        </p:txBody>
      </p:sp>
      <p:sp>
        <p:nvSpPr>
          <p:cNvPr id="5" name="Espace réservé du pied de page 4">
            <a:extLst>
              <a:ext uri="{FF2B5EF4-FFF2-40B4-BE49-F238E27FC236}">
                <a16:creationId xmlns:a16="http://schemas.microsoft.com/office/drawing/2014/main" id="{B0FBBD61-9D23-082F-33F7-A4E8FC1C7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6BD1F4D-2120-B19E-C620-ADCE38F0B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6D0D3-3C5D-914F-BC88-52EB99F21497}" type="slidenum">
              <a:rPr lang="fr-FR" smtClean="0"/>
              <a:t>‹N°›</a:t>
            </a:fld>
            <a:endParaRPr lang="fr-FR"/>
          </a:p>
        </p:txBody>
      </p:sp>
    </p:spTree>
    <p:extLst>
      <p:ext uri="{BB962C8B-B14F-4D97-AF65-F5344CB8AC3E}">
        <p14:creationId xmlns:p14="http://schemas.microsoft.com/office/powerpoint/2010/main" val="57768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dPcoTyXRSQI?feature=oembed" TargetMode="Externa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esante.gouv.fr/offres-services/label-esante/solutions-labellisees" TargetMode="External"/><Relationship Id="rId2" Type="http://schemas.openxmlformats.org/officeDocument/2006/relationships/hyperlink" Target="https://doi.org/10.4000/socio-anthropologie.1332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egifrance.gouv.fr/affichCodeArticle.do?idArticle=LEGIARTI000036515027&amp;cidTexte=LEGITEXT000006072665&amp;dateTexte=201801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C8D99B-843D-010F-BB80-5C2017E0C10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F79D014-5659-C2F9-474B-A6BC299ED638}"/>
              </a:ext>
            </a:extLst>
          </p:cNvPr>
          <p:cNvSpPr>
            <a:spLocks noGrp="1"/>
          </p:cNvSpPr>
          <p:nvPr>
            <p:ph type="ctrTitle"/>
          </p:nvPr>
        </p:nvSpPr>
        <p:spPr>
          <a:xfrm>
            <a:off x="1615440" y="952696"/>
            <a:ext cx="9144000" cy="1745452"/>
          </a:xfrm>
        </p:spPr>
        <p:txBody>
          <a:bodyPr>
            <a:normAutofit fontScale="90000"/>
          </a:bodyPr>
          <a:lstStyle/>
          <a:p>
            <a:r>
              <a:rPr lang="fr-FR" b="1" dirty="0">
                <a:solidFill>
                  <a:srgbClr val="004199"/>
                </a:solidFill>
                <a:latin typeface="Proxima Nova" panose="02000506030000020004" pitchFamily="2" charset="0"/>
              </a:rPr>
              <a:t>Atelier 9  </a:t>
            </a:r>
            <a:br>
              <a:rPr lang="fr-FR" b="1" dirty="0">
                <a:solidFill>
                  <a:srgbClr val="004199"/>
                </a:solidFill>
                <a:latin typeface="Proxima Nova" panose="02000506030000020004" pitchFamily="2" charset="0"/>
              </a:rPr>
            </a:br>
            <a:br>
              <a:rPr lang="fr-FR" b="1" dirty="0">
                <a:solidFill>
                  <a:srgbClr val="004199"/>
                </a:solidFill>
                <a:latin typeface="Proxima Nova" panose="02000506030000020004" pitchFamily="2" charset="0"/>
              </a:rPr>
            </a:br>
            <a:r>
              <a:rPr lang="fr-FR" sz="4000" b="1" dirty="0">
                <a:solidFill>
                  <a:srgbClr val="004199"/>
                </a:solidFill>
                <a:latin typeface="Proxima Nova" panose="02000506030000020004" pitchFamily="2" charset="0"/>
              </a:rPr>
              <a:t>S’approprier son système d’information partagé</a:t>
            </a:r>
            <a:endParaRPr lang="fr-FR" b="1" dirty="0">
              <a:solidFill>
                <a:srgbClr val="004199"/>
              </a:solidFill>
              <a:latin typeface="Proxima Nova" panose="02000506030000020004" pitchFamily="2" charset="0"/>
            </a:endParaRPr>
          </a:p>
        </p:txBody>
      </p:sp>
      <p:sp>
        <p:nvSpPr>
          <p:cNvPr id="3" name="Sous-titre 2">
            <a:extLst>
              <a:ext uri="{FF2B5EF4-FFF2-40B4-BE49-F238E27FC236}">
                <a16:creationId xmlns:a16="http://schemas.microsoft.com/office/drawing/2014/main" id="{5CC03A35-57A8-F8EF-F909-D9E1ADF23505}"/>
              </a:ext>
            </a:extLst>
          </p:cNvPr>
          <p:cNvSpPr>
            <a:spLocks noGrp="1"/>
          </p:cNvSpPr>
          <p:nvPr>
            <p:ph type="subTitle" idx="1"/>
          </p:nvPr>
        </p:nvSpPr>
        <p:spPr>
          <a:xfrm>
            <a:off x="1444487" y="3046540"/>
            <a:ext cx="9144000" cy="1655762"/>
          </a:xfrm>
        </p:spPr>
        <p:txBody>
          <a:bodyPr>
            <a:normAutofit/>
          </a:bodyPr>
          <a:lstStyle/>
          <a:p>
            <a:r>
              <a:rPr lang="fr-FR" dirty="0">
                <a:solidFill>
                  <a:srgbClr val="004199"/>
                </a:solidFill>
              </a:rPr>
              <a:t>Animé par : </a:t>
            </a:r>
          </a:p>
          <a:p>
            <a:r>
              <a:rPr lang="fr-FR" dirty="0">
                <a:solidFill>
                  <a:srgbClr val="004199"/>
                </a:solidFill>
              </a:rPr>
              <a:t>- Pierre-Marie VERNY</a:t>
            </a:r>
          </a:p>
          <a:p>
            <a:r>
              <a:rPr lang="fr-FR" dirty="0">
                <a:solidFill>
                  <a:srgbClr val="004199"/>
                </a:solidFill>
              </a:rPr>
              <a:t>- Sébastien PREVOST</a:t>
            </a:r>
          </a:p>
        </p:txBody>
      </p:sp>
      <p:sp>
        <p:nvSpPr>
          <p:cNvPr id="8" name="ZoneTexte 7">
            <a:extLst>
              <a:ext uri="{FF2B5EF4-FFF2-40B4-BE49-F238E27FC236}">
                <a16:creationId xmlns:a16="http://schemas.microsoft.com/office/drawing/2014/main" id="{C519ACDE-2E05-7C6A-13CB-D48127B18446}"/>
              </a:ext>
            </a:extLst>
          </p:cNvPr>
          <p:cNvSpPr txBox="1"/>
          <p:nvPr/>
        </p:nvSpPr>
        <p:spPr>
          <a:xfrm>
            <a:off x="3877284" y="5497050"/>
            <a:ext cx="4437432" cy="954107"/>
          </a:xfrm>
          <a:prstGeom prst="rect">
            <a:avLst/>
          </a:prstGeom>
          <a:noFill/>
        </p:spPr>
        <p:txBody>
          <a:bodyPr wrap="square">
            <a:spAutoFit/>
          </a:bodyPr>
          <a:lstStyle/>
          <a:p>
            <a:pPr algn="ctr"/>
            <a:r>
              <a:rPr lang="fr-FR" sz="2800" b="1" dirty="0">
                <a:solidFill>
                  <a:srgbClr val="004199"/>
                </a:solidFill>
                <a:latin typeface="Proxima Nova" panose="02000506030000020004" pitchFamily="2" charset="0"/>
              </a:rPr>
              <a:t>6</a:t>
            </a:r>
            <a:r>
              <a:rPr lang="fr-FR" sz="2800" b="1" baseline="30000" dirty="0">
                <a:solidFill>
                  <a:srgbClr val="004199"/>
                </a:solidFill>
                <a:latin typeface="Proxima Nova" panose="02000506030000020004" pitchFamily="2" charset="0"/>
              </a:rPr>
              <a:t>ème</a:t>
            </a:r>
            <a:r>
              <a:rPr lang="fr-FR" sz="2800" b="1" dirty="0">
                <a:solidFill>
                  <a:srgbClr val="004199"/>
                </a:solidFill>
                <a:latin typeface="Proxima Nova" panose="02000506030000020004" pitchFamily="2" charset="0"/>
              </a:rPr>
              <a:t> Journée régionale </a:t>
            </a:r>
          </a:p>
          <a:p>
            <a:pPr algn="ctr"/>
            <a:r>
              <a:rPr lang="fr-FR" sz="2800" b="1" dirty="0">
                <a:solidFill>
                  <a:srgbClr val="004199"/>
                </a:solidFill>
                <a:latin typeface="Proxima Nova" panose="02000506030000020004" pitchFamily="2" charset="0"/>
              </a:rPr>
              <a:t>De l’exercice coordonné</a:t>
            </a:r>
          </a:p>
        </p:txBody>
      </p:sp>
      <p:sp>
        <p:nvSpPr>
          <p:cNvPr id="10" name="ZoneTexte 9">
            <a:extLst>
              <a:ext uri="{FF2B5EF4-FFF2-40B4-BE49-F238E27FC236}">
                <a16:creationId xmlns:a16="http://schemas.microsoft.com/office/drawing/2014/main" id="{DA1BF1F6-2986-CEE5-C66D-C05900C5C0B3}"/>
              </a:ext>
            </a:extLst>
          </p:cNvPr>
          <p:cNvSpPr txBox="1"/>
          <p:nvPr/>
        </p:nvSpPr>
        <p:spPr>
          <a:xfrm>
            <a:off x="9578340" y="5870453"/>
            <a:ext cx="2362200" cy="400110"/>
          </a:xfrm>
          <a:prstGeom prst="rect">
            <a:avLst/>
          </a:prstGeom>
          <a:noFill/>
        </p:spPr>
        <p:txBody>
          <a:bodyPr wrap="square">
            <a:spAutoFit/>
          </a:bodyPr>
          <a:lstStyle/>
          <a:p>
            <a:r>
              <a:rPr lang="fr-FR" sz="2000" b="1" dirty="0">
                <a:solidFill>
                  <a:srgbClr val="E71C7B"/>
                </a:solidFill>
              </a:rPr>
              <a:t>24 </a:t>
            </a:r>
            <a:r>
              <a:rPr lang="fr-FR" sz="2000" b="1" dirty="0">
                <a:solidFill>
                  <a:srgbClr val="E71C7B"/>
                </a:solidFill>
                <a:latin typeface="Proxima Nova" panose="02000506030000020004" pitchFamily="2" charset="0"/>
              </a:rPr>
              <a:t>novembre</a:t>
            </a:r>
            <a:r>
              <a:rPr lang="fr-FR" sz="2000" b="1" dirty="0">
                <a:solidFill>
                  <a:srgbClr val="E71C7B"/>
                </a:solidFill>
              </a:rPr>
              <a:t> 2023</a:t>
            </a:r>
          </a:p>
        </p:txBody>
      </p:sp>
      <p:pic>
        <p:nvPicPr>
          <p:cNvPr id="12" name="Image 11">
            <a:extLst>
              <a:ext uri="{FF2B5EF4-FFF2-40B4-BE49-F238E27FC236}">
                <a16:creationId xmlns:a16="http://schemas.microsoft.com/office/drawing/2014/main" id="{DE179FD1-AB26-0EC4-4882-0F6F825062B7}"/>
              </a:ext>
            </a:extLst>
          </p:cNvPr>
          <p:cNvPicPr>
            <a:picLocks noChangeAspect="1"/>
          </p:cNvPicPr>
          <p:nvPr/>
        </p:nvPicPr>
        <p:blipFill>
          <a:blip r:embed="rId3"/>
          <a:stretch>
            <a:fillRect/>
          </a:stretch>
        </p:blipFill>
        <p:spPr>
          <a:xfrm>
            <a:off x="979463" y="5396295"/>
            <a:ext cx="2434297" cy="1054862"/>
          </a:xfrm>
          <a:prstGeom prst="rect">
            <a:avLst/>
          </a:prstGeom>
        </p:spPr>
      </p:pic>
    </p:spTree>
    <p:extLst>
      <p:ext uri="{BB962C8B-B14F-4D97-AF65-F5344CB8AC3E}">
        <p14:creationId xmlns:p14="http://schemas.microsoft.com/office/powerpoint/2010/main" val="117449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117157"/>
            <a:ext cx="10515600" cy="1325563"/>
          </a:xfrm>
        </p:spPr>
        <p:txBody>
          <a:bodyPr/>
          <a:lstStyle/>
          <a:p>
            <a:pPr algn="ctr"/>
            <a:r>
              <a:rPr lang="fr-FR" b="1" dirty="0">
                <a:solidFill>
                  <a:srgbClr val="004199"/>
                </a:solidFill>
                <a:latin typeface="Proxima Nova" panose="02000506030000020004" pitchFamily="2" charset="0"/>
              </a:rPr>
              <a:t>En résumé…</a:t>
            </a: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B4E4C717-04AD-3555-7A85-1E2EE03FC3E1}"/>
              </a:ext>
            </a:extLst>
          </p:cNvPr>
          <p:cNvPicPr>
            <a:picLocks noChangeAspect="1"/>
          </p:cNvPicPr>
          <p:nvPr/>
        </p:nvPicPr>
        <p:blipFill>
          <a:blip r:embed="rId2"/>
          <a:stretch>
            <a:fillRect/>
          </a:stretch>
        </p:blipFill>
        <p:spPr>
          <a:xfrm>
            <a:off x="3496762" y="1306252"/>
            <a:ext cx="4517146" cy="4935185"/>
          </a:xfrm>
          <a:prstGeom prst="rect">
            <a:avLst/>
          </a:prstGeom>
        </p:spPr>
      </p:pic>
      <p:pic>
        <p:nvPicPr>
          <p:cNvPr id="9" name="Image 8">
            <a:extLst>
              <a:ext uri="{FF2B5EF4-FFF2-40B4-BE49-F238E27FC236}">
                <a16:creationId xmlns:a16="http://schemas.microsoft.com/office/drawing/2014/main" id="{77535D20-B522-F50B-8D6A-D17B112FAA9D}"/>
              </a:ext>
            </a:extLst>
          </p:cNvPr>
          <p:cNvPicPr>
            <a:picLocks noChangeAspect="1"/>
          </p:cNvPicPr>
          <p:nvPr/>
        </p:nvPicPr>
        <p:blipFill>
          <a:blip r:embed="rId3"/>
          <a:stretch>
            <a:fillRect/>
          </a:stretch>
        </p:blipFill>
        <p:spPr>
          <a:xfrm>
            <a:off x="1001646" y="1306252"/>
            <a:ext cx="1768267" cy="3397163"/>
          </a:xfrm>
          <a:prstGeom prst="rect">
            <a:avLst/>
          </a:prstGeom>
        </p:spPr>
      </p:pic>
      <p:sp>
        <p:nvSpPr>
          <p:cNvPr id="10" name="Ellipse 9">
            <a:extLst>
              <a:ext uri="{FF2B5EF4-FFF2-40B4-BE49-F238E27FC236}">
                <a16:creationId xmlns:a16="http://schemas.microsoft.com/office/drawing/2014/main" id="{A71D1CAB-702C-F553-C13D-572ED280B1EF}"/>
              </a:ext>
            </a:extLst>
          </p:cNvPr>
          <p:cNvSpPr/>
          <p:nvPr/>
        </p:nvSpPr>
        <p:spPr>
          <a:xfrm>
            <a:off x="1423332" y="3738940"/>
            <a:ext cx="1316736" cy="6858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2CCA3F9D-3AB6-E6E4-6E8E-F9B92F89122B}"/>
              </a:ext>
            </a:extLst>
          </p:cNvPr>
          <p:cNvSpPr/>
          <p:nvPr/>
        </p:nvSpPr>
        <p:spPr>
          <a:xfrm>
            <a:off x="6604509" y="5020656"/>
            <a:ext cx="1032141" cy="55416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Graphique 22" descr="Maison avec un remplissage uni">
            <a:extLst>
              <a:ext uri="{FF2B5EF4-FFF2-40B4-BE49-F238E27FC236}">
                <a16:creationId xmlns:a16="http://schemas.microsoft.com/office/drawing/2014/main" id="{0B0ED6EB-F174-7BD1-7C11-1B44795F4C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3379" y="3746168"/>
            <a:ext cx="1124712" cy="1124712"/>
          </a:xfrm>
          <a:prstGeom prst="rect">
            <a:avLst/>
          </a:prstGeom>
        </p:spPr>
      </p:pic>
      <p:cxnSp>
        <p:nvCxnSpPr>
          <p:cNvPr id="24" name="Connecteur droit avec flèche 23">
            <a:extLst>
              <a:ext uri="{FF2B5EF4-FFF2-40B4-BE49-F238E27FC236}">
                <a16:creationId xmlns:a16="http://schemas.microsoft.com/office/drawing/2014/main" id="{0528D399-8659-8A1C-5CCC-EFA32E06320D}"/>
              </a:ext>
            </a:extLst>
          </p:cNvPr>
          <p:cNvCxnSpPr>
            <a:cxnSpLocks/>
          </p:cNvCxnSpPr>
          <p:nvPr/>
        </p:nvCxnSpPr>
        <p:spPr>
          <a:xfrm flipH="1">
            <a:off x="5010150" y="4305016"/>
            <a:ext cx="273988" cy="273001"/>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CDB774FB-8070-3749-3F8B-F1638B6A4B78}"/>
              </a:ext>
            </a:extLst>
          </p:cNvPr>
          <p:cNvCxnSpPr>
            <a:cxnSpLocks/>
          </p:cNvCxnSpPr>
          <p:nvPr/>
        </p:nvCxnSpPr>
        <p:spPr>
          <a:xfrm>
            <a:off x="6051755" y="4288651"/>
            <a:ext cx="273916" cy="272179"/>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C7BFC72-6617-6204-CE93-7628F41ADE30}"/>
              </a:ext>
            </a:extLst>
          </p:cNvPr>
          <p:cNvCxnSpPr>
            <a:cxnSpLocks/>
          </p:cNvCxnSpPr>
          <p:nvPr/>
        </p:nvCxnSpPr>
        <p:spPr>
          <a:xfrm flipV="1">
            <a:off x="5675735" y="3640463"/>
            <a:ext cx="0" cy="275947"/>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2" name="Graphique 41" descr="Personne confuse avec un remplissage uni">
            <a:extLst>
              <a:ext uri="{FF2B5EF4-FFF2-40B4-BE49-F238E27FC236}">
                <a16:creationId xmlns:a16="http://schemas.microsoft.com/office/drawing/2014/main" id="{3849174F-99AE-E1CC-5D71-DBE852C93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2851" y="5235004"/>
            <a:ext cx="914400" cy="914400"/>
          </a:xfrm>
          <a:prstGeom prst="rect">
            <a:avLst/>
          </a:prstGeom>
        </p:spPr>
      </p:pic>
      <p:cxnSp>
        <p:nvCxnSpPr>
          <p:cNvPr id="43" name="Connecteur droit avec flèche 42">
            <a:extLst>
              <a:ext uri="{FF2B5EF4-FFF2-40B4-BE49-F238E27FC236}">
                <a16:creationId xmlns:a16="http://schemas.microsoft.com/office/drawing/2014/main" id="{C5B98154-FD87-0B87-624A-EE2D51C629D3}"/>
              </a:ext>
            </a:extLst>
          </p:cNvPr>
          <p:cNvCxnSpPr>
            <a:cxnSpLocks/>
            <a:endCxn id="21" idx="2"/>
          </p:cNvCxnSpPr>
          <p:nvPr/>
        </p:nvCxnSpPr>
        <p:spPr>
          <a:xfrm flipV="1">
            <a:off x="6139503" y="5297739"/>
            <a:ext cx="465006" cy="2749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EF40D260-C8C8-29EF-652E-454907C2A084}"/>
              </a:ext>
            </a:extLst>
          </p:cNvPr>
          <p:cNvCxnSpPr>
            <a:cxnSpLocks/>
            <a:stCxn id="10" idx="6"/>
          </p:cNvCxnSpPr>
          <p:nvPr/>
        </p:nvCxnSpPr>
        <p:spPr>
          <a:xfrm flipV="1">
            <a:off x="2740068" y="2756277"/>
            <a:ext cx="2731597" cy="13255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A11954CF-65B4-52E2-2EEC-84CDBF7C59F6}"/>
              </a:ext>
            </a:extLst>
          </p:cNvPr>
          <p:cNvCxnSpPr>
            <a:cxnSpLocks/>
          </p:cNvCxnSpPr>
          <p:nvPr/>
        </p:nvCxnSpPr>
        <p:spPr>
          <a:xfrm flipH="1" flipV="1">
            <a:off x="4932811" y="5297739"/>
            <a:ext cx="448885" cy="2770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5" name="Tableau 64">
            <a:extLst>
              <a:ext uri="{FF2B5EF4-FFF2-40B4-BE49-F238E27FC236}">
                <a16:creationId xmlns:a16="http://schemas.microsoft.com/office/drawing/2014/main" id="{D7419033-0F84-B83F-11B9-425D69CC5655}"/>
              </a:ext>
            </a:extLst>
          </p:cNvPr>
          <p:cNvGraphicFramePr>
            <a:graphicFrameLocks noGrp="1"/>
          </p:cNvGraphicFramePr>
          <p:nvPr>
            <p:extLst>
              <p:ext uri="{D42A27DB-BD31-4B8C-83A1-F6EECF244321}">
                <p14:modId xmlns:p14="http://schemas.microsoft.com/office/powerpoint/2010/main" val="4230057553"/>
              </p:ext>
            </p:extLst>
          </p:nvPr>
        </p:nvGraphicFramePr>
        <p:xfrm>
          <a:off x="8647572" y="1261163"/>
          <a:ext cx="2583543" cy="4970009"/>
        </p:xfrm>
        <a:graphic>
          <a:graphicData uri="http://schemas.openxmlformats.org/drawingml/2006/table">
            <a:tbl>
              <a:tblPr firstRow="1" bandRow="1">
                <a:tableStyleId>{5C22544A-7EE6-4342-B048-85BDC9FD1C3A}</a:tableStyleId>
              </a:tblPr>
              <a:tblGrid>
                <a:gridCol w="2583543">
                  <a:extLst>
                    <a:ext uri="{9D8B030D-6E8A-4147-A177-3AD203B41FA5}">
                      <a16:colId xmlns:a16="http://schemas.microsoft.com/office/drawing/2014/main" val="2679186809"/>
                    </a:ext>
                  </a:extLst>
                </a:gridCol>
              </a:tblGrid>
              <a:tr h="65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Etapes</a:t>
                      </a:r>
                    </a:p>
                  </a:txBody>
                  <a:tcPr anchor="ctr"/>
                </a:tc>
                <a:extLst>
                  <a:ext uri="{0D108BD9-81ED-4DB2-BD59-A6C34878D82A}">
                    <a16:rowId xmlns:a16="http://schemas.microsoft.com/office/drawing/2014/main" val="2851406735"/>
                  </a:ext>
                </a:extLst>
              </a:tr>
              <a:tr h="4312453">
                <a:tc>
                  <a:txBody>
                    <a:bodyPr/>
                    <a:lstStyle/>
                    <a:p>
                      <a:endParaRPr lang="fr-FR" dirty="0"/>
                    </a:p>
                  </a:txBody>
                  <a:tcPr/>
                </a:tc>
                <a:extLst>
                  <a:ext uri="{0D108BD9-81ED-4DB2-BD59-A6C34878D82A}">
                    <a16:rowId xmlns:a16="http://schemas.microsoft.com/office/drawing/2014/main" val="4279715097"/>
                  </a:ext>
                </a:extLst>
              </a:tr>
            </a:tbl>
          </a:graphicData>
        </a:graphic>
      </p:graphicFrame>
      <p:grpSp>
        <p:nvGrpSpPr>
          <p:cNvPr id="11" name="Groupe 10">
            <a:extLst>
              <a:ext uri="{FF2B5EF4-FFF2-40B4-BE49-F238E27FC236}">
                <a16:creationId xmlns:a16="http://schemas.microsoft.com/office/drawing/2014/main" id="{C5439305-F832-F61A-FA79-6F790FE8DBD5}"/>
              </a:ext>
            </a:extLst>
          </p:cNvPr>
          <p:cNvGrpSpPr/>
          <p:nvPr/>
        </p:nvGrpSpPr>
        <p:grpSpPr>
          <a:xfrm>
            <a:off x="9102924" y="2283267"/>
            <a:ext cx="1690915" cy="2743920"/>
            <a:chOff x="9100768" y="2425159"/>
            <a:chExt cx="1690915" cy="2743920"/>
          </a:xfrm>
        </p:grpSpPr>
        <p:sp>
          <p:nvSpPr>
            <p:cNvPr id="12" name="Forme libre : forme 11">
              <a:extLst>
                <a:ext uri="{FF2B5EF4-FFF2-40B4-BE49-F238E27FC236}">
                  <a16:creationId xmlns:a16="http://schemas.microsoft.com/office/drawing/2014/main" id="{08167B6F-F882-AC2A-7A84-A633B0C5F2FF}"/>
                </a:ext>
              </a:extLst>
            </p:cNvPr>
            <p:cNvSpPr/>
            <p:nvPr/>
          </p:nvSpPr>
          <p:spPr>
            <a:xfrm>
              <a:off x="9123424" y="2425159"/>
              <a:ext cx="1668259" cy="454141"/>
            </a:xfrm>
            <a:custGeom>
              <a:avLst/>
              <a:gdLst>
                <a:gd name="connsiteX0" fmla="*/ 0 w 1668259"/>
                <a:gd name="connsiteY0" fmla="*/ 45414 h 454141"/>
                <a:gd name="connsiteX1" fmla="*/ 45414 w 1668259"/>
                <a:gd name="connsiteY1" fmla="*/ 0 h 454141"/>
                <a:gd name="connsiteX2" fmla="*/ 1622845 w 1668259"/>
                <a:gd name="connsiteY2" fmla="*/ 0 h 454141"/>
                <a:gd name="connsiteX3" fmla="*/ 1668259 w 1668259"/>
                <a:gd name="connsiteY3" fmla="*/ 45414 h 454141"/>
                <a:gd name="connsiteX4" fmla="*/ 1668259 w 1668259"/>
                <a:gd name="connsiteY4" fmla="*/ 408727 h 454141"/>
                <a:gd name="connsiteX5" fmla="*/ 1622845 w 1668259"/>
                <a:gd name="connsiteY5" fmla="*/ 454141 h 454141"/>
                <a:gd name="connsiteX6" fmla="*/ 45414 w 1668259"/>
                <a:gd name="connsiteY6" fmla="*/ 454141 h 454141"/>
                <a:gd name="connsiteX7" fmla="*/ 0 w 1668259"/>
                <a:gd name="connsiteY7" fmla="*/ 408727 h 454141"/>
                <a:gd name="connsiteX8" fmla="*/ 0 w 1668259"/>
                <a:gd name="connsiteY8" fmla="*/ 45414 h 4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259" h="454141">
                  <a:moveTo>
                    <a:pt x="0" y="45414"/>
                  </a:moveTo>
                  <a:cubicBezTo>
                    <a:pt x="0" y="20333"/>
                    <a:pt x="20333" y="0"/>
                    <a:pt x="45414" y="0"/>
                  </a:cubicBezTo>
                  <a:lnTo>
                    <a:pt x="1622845" y="0"/>
                  </a:lnTo>
                  <a:cubicBezTo>
                    <a:pt x="1647926" y="0"/>
                    <a:pt x="1668259" y="20333"/>
                    <a:pt x="1668259" y="45414"/>
                  </a:cubicBezTo>
                  <a:lnTo>
                    <a:pt x="1668259" y="408727"/>
                  </a:lnTo>
                  <a:cubicBezTo>
                    <a:pt x="1668259" y="433808"/>
                    <a:pt x="1647926" y="454141"/>
                    <a:pt x="1622845" y="454141"/>
                  </a:cubicBezTo>
                  <a:lnTo>
                    <a:pt x="45414" y="454141"/>
                  </a:lnTo>
                  <a:cubicBezTo>
                    <a:pt x="20333" y="454141"/>
                    <a:pt x="0" y="433808"/>
                    <a:pt x="0" y="408727"/>
                  </a:cubicBezTo>
                  <a:lnTo>
                    <a:pt x="0" y="4541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1881" tIns="81881" rIns="81881" bIns="81881" numCol="1" spcCol="1270" anchor="ctr" anchorCtr="0">
              <a:noAutofit/>
            </a:bodyPr>
            <a:lstStyle/>
            <a:p>
              <a:pPr marL="0" lvl="0" indent="0" algn="ctr" defTabSz="800100">
                <a:lnSpc>
                  <a:spcPct val="90000"/>
                </a:lnSpc>
                <a:spcBef>
                  <a:spcPct val="0"/>
                </a:spcBef>
                <a:spcAft>
                  <a:spcPct val="35000"/>
                </a:spcAft>
                <a:buNone/>
              </a:pPr>
              <a:r>
                <a:rPr lang="fr-FR" sz="1800" kern="1200" dirty="0"/>
                <a:t>Acquisition</a:t>
              </a:r>
            </a:p>
          </p:txBody>
        </p:sp>
        <p:sp>
          <p:nvSpPr>
            <p:cNvPr id="13" name="Forme libre : forme 12">
              <a:extLst>
                <a:ext uri="{FF2B5EF4-FFF2-40B4-BE49-F238E27FC236}">
                  <a16:creationId xmlns:a16="http://schemas.microsoft.com/office/drawing/2014/main" id="{8E1ECDF1-8F0D-8951-A4CD-62324D457CC3}"/>
                </a:ext>
              </a:extLst>
            </p:cNvPr>
            <p:cNvSpPr/>
            <p:nvPr/>
          </p:nvSpPr>
          <p:spPr>
            <a:xfrm rot="78751">
              <a:off x="9847557" y="2907791"/>
              <a:ext cx="204363" cy="171125"/>
            </a:xfrm>
            <a:custGeom>
              <a:avLst/>
              <a:gdLst>
                <a:gd name="connsiteX0" fmla="*/ 0 w 171125"/>
                <a:gd name="connsiteY0" fmla="*/ 40873 h 204363"/>
                <a:gd name="connsiteX1" fmla="*/ 85563 w 171125"/>
                <a:gd name="connsiteY1" fmla="*/ 40873 h 204363"/>
                <a:gd name="connsiteX2" fmla="*/ 85563 w 171125"/>
                <a:gd name="connsiteY2" fmla="*/ 0 h 204363"/>
                <a:gd name="connsiteX3" fmla="*/ 171125 w 171125"/>
                <a:gd name="connsiteY3" fmla="*/ 102182 h 204363"/>
                <a:gd name="connsiteX4" fmla="*/ 85563 w 171125"/>
                <a:gd name="connsiteY4" fmla="*/ 204363 h 204363"/>
                <a:gd name="connsiteX5" fmla="*/ 85563 w 171125"/>
                <a:gd name="connsiteY5" fmla="*/ 163490 h 204363"/>
                <a:gd name="connsiteX6" fmla="*/ 0 w 171125"/>
                <a:gd name="connsiteY6" fmla="*/ 163490 h 204363"/>
                <a:gd name="connsiteX7" fmla="*/ 0 w 171125"/>
                <a:gd name="connsiteY7" fmla="*/ 40873 h 20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125" h="204363">
                  <a:moveTo>
                    <a:pt x="136900" y="0"/>
                  </a:moveTo>
                  <a:lnTo>
                    <a:pt x="136900" y="102182"/>
                  </a:lnTo>
                  <a:lnTo>
                    <a:pt x="171125" y="102182"/>
                  </a:lnTo>
                  <a:lnTo>
                    <a:pt x="85562" y="204363"/>
                  </a:lnTo>
                  <a:lnTo>
                    <a:pt x="0" y="102182"/>
                  </a:lnTo>
                  <a:lnTo>
                    <a:pt x="34225" y="102182"/>
                  </a:lnTo>
                  <a:lnTo>
                    <a:pt x="34225" y="0"/>
                  </a:lnTo>
                  <a:lnTo>
                    <a:pt x="136900" y="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0873" tIns="-1" rIns="40872" bIns="51337" numCol="1" spcCol="1270" anchor="ctr" anchorCtr="0">
              <a:noAutofit/>
            </a:bodyPr>
            <a:lstStyle/>
            <a:p>
              <a:pPr marL="0" lvl="0" indent="0" algn="ctr" defTabSz="355600">
                <a:lnSpc>
                  <a:spcPct val="90000"/>
                </a:lnSpc>
                <a:spcBef>
                  <a:spcPct val="0"/>
                </a:spcBef>
                <a:spcAft>
                  <a:spcPct val="35000"/>
                </a:spcAft>
                <a:buNone/>
              </a:pPr>
              <a:endParaRPr lang="fr-FR" sz="800" kern="1200"/>
            </a:p>
          </p:txBody>
        </p:sp>
        <p:sp>
          <p:nvSpPr>
            <p:cNvPr id="14" name="Forme libre : forme 13">
              <a:extLst>
                <a:ext uri="{FF2B5EF4-FFF2-40B4-BE49-F238E27FC236}">
                  <a16:creationId xmlns:a16="http://schemas.microsoft.com/office/drawing/2014/main" id="{FB14377D-8596-C878-1858-223F7986D7B7}"/>
                </a:ext>
              </a:extLst>
            </p:cNvPr>
            <p:cNvSpPr/>
            <p:nvPr/>
          </p:nvSpPr>
          <p:spPr>
            <a:xfrm>
              <a:off x="9107793" y="3107407"/>
              <a:ext cx="1668259" cy="454141"/>
            </a:xfrm>
            <a:custGeom>
              <a:avLst/>
              <a:gdLst>
                <a:gd name="connsiteX0" fmla="*/ 0 w 1668259"/>
                <a:gd name="connsiteY0" fmla="*/ 45414 h 454141"/>
                <a:gd name="connsiteX1" fmla="*/ 45414 w 1668259"/>
                <a:gd name="connsiteY1" fmla="*/ 0 h 454141"/>
                <a:gd name="connsiteX2" fmla="*/ 1622845 w 1668259"/>
                <a:gd name="connsiteY2" fmla="*/ 0 h 454141"/>
                <a:gd name="connsiteX3" fmla="*/ 1668259 w 1668259"/>
                <a:gd name="connsiteY3" fmla="*/ 45414 h 454141"/>
                <a:gd name="connsiteX4" fmla="*/ 1668259 w 1668259"/>
                <a:gd name="connsiteY4" fmla="*/ 408727 h 454141"/>
                <a:gd name="connsiteX5" fmla="*/ 1622845 w 1668259"/>
                <a:gd name="connsiteY5" fmla="*/ 454141 h 454141"/>
                <a:gd name="connsiteX6" fmla="*/ 45414 w 1668259"/>
                <a:gd name="connsiteY6" fmla="*/ 454141 h 454141"/>
                <a:gd name="connsiteX7" fmla="*/ 0 w 1668259"/>
                <a:gd name="connsiteY7" fmla="*/ 408727 h 454141"/>
                <a:gd name="connsiteX8" fmla="*/ 0 w 1668259"/>
                <a:gd name="connsiteY8" fmla="*/ 45414 h 4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259" h="454141">
                  <a:moveTo>
                    <a:pt x="0" y="45414"/>
                  </a:moveTo>
                  <a:cubicBezTo>
                    <a:pt x="0" y="20333"/>
                    <a:pt x="20333" y="0"/>
                    <a:pt x="45414" y="0"/>
                  </a:cubicBezTo>
                  <a:lnTo>
                    <a:pt x="1622845" y="0"/>
                  </a:lnTo>
                  <a:cubicBezTo>
                    <a:pt x="1647926" y="0"/>
                    <a:pt x="1668259" y="20333"/>
                    <a:pt x="1668259" y="45414"/>
                  </a:cubicBezTo>
                  <a:lnTo>
                    <a:pt x="1668259" y="408727"/>
                  </a:lnTo>
                  <a:cubicBezTo>
                    <a:pt x="1668259" y="433808"/>
                    <a:pt x="1647926" y="454141"/>
                    <a:pt x="1622845" y="454141"/>
                  </a:cubicBezTo>
                  <a:lnTo>
                    <a:pt x="45414" y="454141"/>
                  </a:lnTo>
                  <a:cubicBezTo>
                    <a:pt x="20333" y="454141"/>
                    <a:pt x="0" y="433808"/>
                    <a:pt x="0" y="408727"/>
                  </a:cubicBezTo>
                  <a:lnTo>
                    <a:pt x="0" y="4541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1881" tIns="81881" rIns="81881" bIns="81881" numCol="1" spcCol="1270" anchor="ctr" anchorCtr="0">
              <a:noAutofit/>
            </a:bodyPr>
            <a:lstStyle/>
            <a:p>
              <a:pPr marL="0" lvl="0" indent="0" algn="ctr" defTabSz="800100">
                <a:lnSpc>
                  <a:spcPct val="90000"/>
                </a:lnSpc>
                <a:spcBef>
                  <a:spcPct val="0"/>
                </a:spcBef>
                <a:spcAft>
                  <a:spcPct val="35000"/>
                </a:spcAft>
                <a:buNone/>
              </a:pPr>
              <a:r>
                <a:rPr lang="fr-FR" sz="1800" kern="1200" dirty="0"/>
                <a:t>Implémentation </a:t>
              </a:r>
            </a:p>
          </p:txBody>
        </p:sp>
        <p:sp>
          <p:nvSpPr>
            <p:cNvPr id="15" name="Forme libre : forme 14">
              <a:extLst>
                <a:ext uri="{FF2B5EF4-FFF2-40B4-BE49-F238E27FC236}">
                  <a16:creationId xmlns:a16="http://schemas.microsoft.com/office/drawing/2014/main" id="{DBD0316B-E2C8-D648-1040-C91A05E0D6C4}"/>
                </a:ext>
              </a:extLst>
            </p:cNvPr>
            <p:cNvSpPr/>
            <p:nvPr/>
          </p:nvSpPr>
          <p:spPr>
            <a:xfrm>
              <a:off x="9839740" y="3589932"/>
              <a:ext cx="204364" cy="170303"/>
            </a:xfrm>
            <a:custGeom>
              <a:avLst/>
              <a:gdLst>
                <a:gd name="connsiteX0" fmla="*/ 0 w 170302"/>
                <a:gd name="connsiteY0" fmla="*/ 40873 h 204363"/>
                <a:gd name="connsiteX1" fmla="*/ 85151 w 170302"/>
                <a:gd name="connsiteY1" fmla="*/ 40873 h 204363"/>
                <a:gd name="connsiteX2" fmla="*/ 85151 w 170302"/>
                <a:gd name="connsiteY2" fmla="*/ 0 h 204363"/>
                <a:gd name="connsiteX3" fmla="*/ 170302 w 170302"/>
                <a:gd name="connsiteY3" fmla="*/ 102182 h 204363"/>
                <a:gd name="connsiteX4" fmla="*/ 85151 w 170302"/>
                <a:gd name="connsiteY4" fmla="*/ 204363 h 204363"/>
                <a:gd name="connsiteX5" fmla="*/ 85151 w 170302"/>
                <a:gd name="connsiteY5" fmla="*/ 163490 h 204363"/>
                <a:gd name="connsiteX6" fmla="*/ 0 w 170302"/>
                <a:gd name="connsiteY6" fmla="*/ 163490 h 204363"/>
                <a:gd name="connsiteX7" fmla="*/ 0 w 170302"/>
                <a:gd name="connsiteY7" fmla="*/ 40873 h 20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02" h="204363">
                  <a:moveTo>
                    <a:pt x="136241" y="1"/>
                  </a:moveTo>
                  <a:lnTo>
                    <a:pt x="136241" y="102182"/>
                  </a:lnTo>
                  <a:lnTo>
                    <a:pt x="170302" y="102181"/>
                  </a:lnTo>
                  <a:lnTo>
                    <a:pt x="85151" y="204362"/>
                  </a:lnTo>
                  <a:lnTo>
                    <a:pt x="0" y="102182"/>
                  </a:lnTo>
                  <a:lnTo>
                    <a:pt x="34061" y="102182"/>
                  </a:lnTo>
                  <a:lnTo>
                    <a:pt x="34061" y="1"/>
                  </a:lnTo>
                  <a:lnTo>
                    <a:pt x="136241"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0874" tIns="1" rIns="40873" bIns="51091" numCol="1" spcCol="1270" anchor="ctr" anchorCtr="0">
              <a:noAutofit/>
            </a:bodyPr>
            <a:lstStyle/>
            <a:p>
              <a:pPr marL="0" lvl="0" indent="0" algn="ctr" defTabSz="355600">
                <a:lnSpc>
                  <a:spcPct val="90000"/>
                </a:lnSpc>
                <a:spcBef>
                  <a:spcPct val="0"/>
                </a:spcBef>
                <a:spcAft>
                  <a:spcPct val="35000"/>
                </a:spcAft>
                <a:buNone/>
              </a:pPr>
              <a:endParaRPr lang="fr-FR" sz="800" kern="1200"/>
            </a:p>
          </p:txBody>
        </p:sp>
        <p:sp>
          <p:nvSpPr>
            <p:cNvPr id="16" name="Forme libre : forme 15">
              <a:extLst>
                <a:ext uri="{FF2B5EF4-FFF2-40B4-BE49-F238E27FC236}">
                  <a16:creationId xmlns:a16="http://schemas.microsoft.com/office/drawing/2014/main" id="{277F5DC2-2511-ADDB-954E-52E8E5B7880E}"/>
                </a:ext>
              </a:extLst>
            </p:cNvPr>
            <p:cNvSpPr/>
            <p:nvPr/>
          </p:nvSpPr>
          <p:spPr>
            <a:xfrm>
              <a:off x="9107793" y="3788619"/>
              <a:ext cx="1668259" cy="454141"/>
            </a:xfrm>
            <a:custGeom>
              <a:avLst/>
              <a:gdLst>
                <a:gd name="connsiteX0" fmla="*/ 0 w 1668259"/>
                <a:gd name="connsiteY0" fmla="*/ 45414 h 454141"/>
                <a:gd name="connsiteX1" fmla="*/ 45414 w 1668259"/>
                <a:gd name="connsiteY1" fmla="*/ 0 h 454141"/>
                <a:gd name="connsiteX2" fmla="*/ 1622845 w 1668259"/>
                <a:gd name="connsiteY2" fmla="*/ 0 h 454141"/>
                <a:gd name="connsiteX3" fmla="*/ 1668259 w 1668259"/>
                <a:gd name="connsiteY3" fmla="*/ 45414 h 454141"/>
                <a:gd name="connsiteX4" fmla="*/ 1668259 w 1668259"/>
                <a:gd name="connsiteY4" fmla="*/ 408727 h 454141"/>
                <a:gd name="connsiteX5" fmla="*/ 1622845 w 1668259"/>
                <a:gd name="connsiteY5" fmla="*/ 454141 h 454141"/>
                <a:gd name="connsiteX6" fmla="*/ 45414 w 1668259"/>
                <a:gd name="connsiteY6" fmla="*/ 454141 h 454141"/>
                <a:gd name="connsiteX7" fmla="*/ 0 w 1668259"/>
                <a:gd name="connsiteY7" fmla="*/ 408727 h 454141"/>
                <a:gd name="connsiteX8" fmla="*/ 0 w 1668259"/>
                <a:gd name="connsiteY8" fmla="*/ 45414 h 4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259" h="454141">
                  <a:moveTo>
                    <a:pt x="0" y="45414"/>
                  </a:moveTo>
                  <a:cubicBezTo>
                    <a:pt x="0" y="20333"/>
                    <a:pt x="20333" y="0"/>
                    <a:pt x="45414" y="0"/>
                  </a:cubicBezTo>
                  <a:lnTo>
                    <a:pt x="1622845" y="0"/>
                  </a:lnTo>
                  <a:cubicBezTo>
                    <a:pt x="1647926" y="0"/>
                    <a:pt x="1668259" y="20333"/>
                    <a:pt x="1668259" y="45414"/>
                  </a:cubicBezTo>
                  <a:lnTo>
                    <a:pt x="1668259" y="408727"/>
                  </a:lnTo>
                  <a:cubicBezTo>
                    <a:pt x="1668259" y="433808"/>
                    <a:pt x="1647926" y="454141"/>
                    <a:pt x="1622845" y="454141"/>
                  </a:cubicBezTo>
                  <a:lnTo>
                    <a:pt x="45414" y="454141"/>
                  </a:lnTo>
                  <a:cubicBezTo>
                    <a:pt x="20333" y="454141"/>
                    <a:pt x="0" y="433808"/>
                    <a:pt x="0" y="408727"/>
                  </a:cubicBezTo>
                  <a:lnTo>
                    <a:pt x="0" y="4541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1881" tIns="81881" rIns="81881" bIns="81881" numCol="1" spcCol="1270" anchor="ctr" anchorCtr="0">
              <a:noAutofit/>
            </a:bodyPr>
            <a:lstStyle/>
            <a:p>
              <a:pPr marL="0" lvl="0" indent="0" algn="ctr" defTabSz="800100">
                <a:lnSpc>
                  <a:spcPct val="90000"/>
                </a:lnSpc>
                <a:spcBef>
                  <a:spcPct val="0"/>
                </a:spcBef>
                <a:spcAft>
                  <a:spcPct val="35000"/>
                </a:spcAft>
                <a:buNone/>
              </a:pPr>
              <a:r>
                <a:rPr lang="fr-FR" sz="1800" kern="1200" dirty="0"/>
                <a:t>Intégration</a:t>
              </a:r>
            </a:p>
          </p:txBody>
        </p:sp>
        <p:sp>
          <p:nvSpPr>
            <p:cNvPr id="18" name="Forme libre : forme 17">
              <a:extLst>
                <a:ext uri="{FF2B5EF4-FFF2-40B4-BE49-F238E27FC236}">
                  <a16:creationId xmlns:a16="http://schemas.microsoft.com/office/drawing/2014/main" id="{47EF5E1D-CBE1-AB89-73E9-13E482660DCF}"/>
                </a:ext>
              </a:extLst>
            </p:cNvPr>
            <p:cNvSpPr/>
            <p:nvPr/>
          </p:nvSpPr>
          <p:spPr>
            <a:xfrm>
              <a:off x="9100768" y="4714938"/>
              <a:ext cx="1668259" cy="454141"/>
            </a:xfrm>
            <a:custGeom>
              <a:avLst/>
              <a:gdLst>
                <a:gd name="connsiteX0" fmla="*/ 0 w 1668259"/>
                <a:gd name="connsiteY0" fmla="*/ 45414 h 454141"/>
                <a:gd name="connsiteX1" fmla="*/ 45414 w 1668259"/>
                <a:gd name="connsiteY1" fmla="*/ 0 h 454141"/>
                <a:gd name="connsiteX2" fmla="*/ 1622845 w 1668259"/>
                <a:gd name="connsiteY2" fmla="*/ 0 h 454141"/>
                <a:gd name="connsiteX3" fmla="*/ 1668259 w 1668259"/>
                <a:gd name="connsiteY3" fmla="*/ 45414 h 454141"/>
                <a:gd name="connsiteX4" fmla="*/ 1668259 w 1668259"/>
                <a:gd name="connsiteY4" fmla="*/ 408727 h 454141"/>
                <a:gd name="connsiteX5" fmla="*/ 1622845 w 1668259"/>
                <a:gd name="connsiteY5" fmla="*/ 454141 h 454141"/>
                <a:gd name="connsiteX6" fmla="*/ 45414 w 1668259"/>
                <a:gd name="connsiteY6" fmla="*/ 454141 h 454141"/>
                <a:gd name="connsiteX7" fmla="*/ 0 w 1668259"/>
                <a:gd name="connsiteY7" fmla="*/ 408727 h 454141"/>
                <a:gd name="connsiteX8" fmla="*/ 0 w 1668259"/>
                <a:gd name="connsiteY8" fmla="*/ 45414 h 4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259" h="454141">
                  <a:moveTo>
                    <a:pt x="0" y="45414"/>
                  </a:moveTo>
                  <a:cubicBezTo>
                    <a:pt x="0" y="20333"/>
                    <a:pt x="20333" y="0"/>
                    <a:pt x="45414" y="0"/>
                  </a:cubicBezTo>
                  <a:lnTo>
                    <a:pt x="1622845" y="0"/>
                  </a:lnTo>
                  <a:cubicBezTo>
                    <a:pt x="1647926" y="0"/>
                    <a:pt x="1668259" y="20333"/>
                    <a:pt x="1668259" y="45414"/>
                  </a:cubicBezTo>
                  <a:lnTo>
                    <a:pt x="1668259" y="408727"/>
                  </a:lnTo>
                  <a:cubicBezTo>
                    <a:pt x="1668259" y="433808"/>
                    <a:pt x="1647926" y="454141"/>
                    <a:pt x="1622845" y="454141"/>
                  </a:cubicBezTo>
                  <a:lnTo>
                    <a:pt x="45414" y="454141"/>
                  </a:lnTo>
                  <a:cubicBezTo>
                    <a:pt x="20333" y="454141"/>
                    <a:pt x="0" y="433808"/>
                    <a:pt x="0" y="408727"/>
                  </a:cubicBezTo>
                  <a:lnTo>
                    <a:pt x="0" y="4541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1881" tIns="81881" rIns="81881" bIns="81881" numCol="1" spcCol="1270" anchor="ctr" anchorCtr="0">
              <a:noAutofit/>
            </a:bodyPr>
            <a:lstStyle/>
            <a:p>
              <a:pPr marL="0" lvl="0" indent="0" algn="ctr" defTabSz="800100">
                <a:lnSpc>
                  <a:spcPct val="90000"/>
                </a:lnSpc>
                <a:spcBef>
                  <a:spcPct val="0"/>
                </a:spcBef>
                <a:spcAft>
                  <a:spcPct val="35000"/>
                </a:spcAft>
                <a:buNone/>
              </a:pPr>
              <a:r>
                <a:rPr lang="fr-FR" sz="1800" kern="1200" dirty="0"/>
                <a:t>Appropriation</a:t>
              </a:r>
            </a:p>
          </p:txBody>
        </p:sp>
      </p:grpSp>
      <p:sp>
        <p:nvSpPr>
          <p:cNvPr id="67" name="Rectangle : coins arrondis 66">
            <a:extLst>
              <a:ext uri="{FF2B5EF4-FFF2-40B4-BE49-F238E27FC236}">
                <a16:creationId xmlns:a16="http://schemas.microsoft.com/office/drawing/2014/main" id="{E28970F7-40E5-A5B8-4122-FD731E659022}"/>
              </a:ext>
            </a:extLst>
          </p:cNvPr>
          <p:cNvSpPr/>
          <p:nvPr/>
        </p:nvSpPr>
        <p:spPr>
          <a:xfrm rot="19501121">
            <a:off x="10676938" y="1908297"/>
            <a:ext cx="968888" cy="406418"/>
          </a:xfrm>
          <a:prstGeom prst="roundRect">
            <a:avLst/>
          </a:prstGeom>
          <a:solidFill>
            <a:schemeClr val="bg1">
              <a:lumMod val="85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n w="0"/>
                <a:solidFill>
                  <a:srgbClr val="FF0000"/>
                </a:solidFill>
                <a:effectLst>
                  <a:outerShdw blurRad="38100" dist="25400" dir="5400000" algn="ctr" rotWithShape="0">
                    <a:srgbClr val="6E747A">
                      <a:alpha val="43000"/>
                    </a:srgbClr>
                  </a:outerShdw>
                </a:effectLst>
              </a:rPr>
              <a:t>ACI</a:t>
            </a:r>
          </a:p>
        </p:txBody>
      </p:sp>
      <p:sp>
        <p:nvSpPr>
          <p:cNvPr id="71" name="Rectangle : coins arrondis 70">
            <a:extLst>
              <a:ext uri="{FF2B5EF4-FFF2-40B4-BE49-F238E27FC236}">
                <a16:creationId xmlns:a16="http://schemas.microsoft.com/office/drawing/2014/main" id="{1EC0ADEE-0546-55C6-18C0-A7B33C1D93E3}"/>
              </a:ext>
            </a:extLst>
          </p:cNvPr>
          <p:cNvSpPr/>
          <p:nvPr/>
        </p:nvSpPr>
        <p:spPr>
          <a:xfrm rot="19501121">
            <a:off x="10752275" y="2710768"/>
            <a:ext cx="1066716" cy="406418"/>
          </a:xfrm>
          <a:prstGeom prst="roundRect">
            <a:avLst/>
          </a:prstGeom>
          <a:solidFill>
            <a:schemeClr val="bg1">
              <a:lumMod val="85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rgbClr val="FF0000"/>
                </a:solidFill>
                <a:effectLst>
                  <a:outerShdw blurRad="38100" dist="25400" dir="5400000" algn="ctr" rotWithShape="0">
                    <a:srgbClr val="6E747A">
                      <a:alpha val="43000"/>
                    </a:srgbClr>
                  </a:outerShdw>
                </a:effectLst>
              </a:rPr>
              <a:t>installer</a:t>
            </a:r>
          </a:p>
        </p:txBody>
      </p:sp>
      <p:sp>
        <p:nvSpPr>
          <p:cNvPr id="72" name="Rectangle : coins arrondis 71">
            <a:extLst>
              <a:ext uri="{FF2B5EF4-FFF2-40B4-BE49-F238E27FC236}">
                <a16:creationId xmlns:a16="http://schemas.microsoft.com/office/drawing/2014/main" id="{F4575E28-BE74-335B-5B00-97EFB4FAE274}"/>
              </a:ext>
            </a:extLst>
          </p:cNvPr>
          <p:cNvSpPr/>
          <p:nvPr/>
        </p:nvSpPr>
        <p:spPr>
          <a:xfrm rot="19501121">
            <a:off x="10710499" y="3536695"/>
            <a:ext cx="1232565" cy="606592"/>
          </a:xfrm>
          <a:prstGeom prst="roundRect">
            <a:avLst/>
          </a:prstGeom>
          <a:solidFill>
            <a:srgbClr val="00B05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25400" dir="5400000" algn="ctr" rotWithShape="0">
                    <a:srgbClr val="6E747A">
                      <a:alpha val="43000"/>
                    </a:srgbClr>
                  </a:outerShdw>
                </a:effectLst>
              </a:rPr>
              <a:t>Prévoir / utiliser</a:t>
            </a:r>
          </a:p>
        </p:txBody>
      </p:sp>
      <p:sp>
        <p:nvSpPr>
          <p:cNvPr id="73" name="Rectangle : coins arrondis 72">
            <a:extLst>
              <a:ext uri="{FF2B5EF4-FFF2-40B4-BE49-F238E27FC236}">
                <a16:creationId xmlns:a16="http://schemas.microsoft.com/office/drawing/2014/main" id="{042898B2-D1E5-E2F5-78CE-263D4650A8F4}"/>
              </a:ext>
            </a:extLst>
          </p:cNvPr>
          <p:cNvSpPr/>
          <p:nvPr/>
        </p:nvSpPr>
        <p:spPr>
          <a:xfrm rot="19501121">
            <a:off x="10791913" y="4508537"/>
            <a:ext cx="1241705" cy="606592"/>
          </a:xfrm>
          <a:prstGeom prst="roundRect">
            <a:avLst/>
          </a:prstGeom>
          <a:solidFill>
            <a:srgbClr val="00B05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25400" dir="5400000" algn="ctr" rotWithShape="0">
                    <a:srgbClr val="6E747A">
                      <a:alpha val="43000"/>
                    </a:srgbClr>
                  </a:outerShdw>
                </a:effectLst>
              </a:rPr>
              <a:t>OUTILLER</a:t>
            </a:r>
          </a:p>
        </p:txBody>
      </p:sp>
      <p:sp>
        <p:nvSpPr>
          <p:cNvPr id="22" name="Forme libre : forme 21">
            <a:extLst>
              <a:ext uri="{FF2B5EF4-FFF2-40B4-BE49-F238E27FC236}">
                <a16:creationId xmlns:a16="http://schemas.microsoft.com/office/drawing/2014/main" id="{78AC5B52-A0E4-EDE6-5BB9-B233B1032777}"/>
              </a:ext>
            </a:extLst>
          </p:cNvPr>
          <p:cNvSpPr/>
          <p:nvPr/>
        </p:nvSpPr>
        <p:spPr>
          <a:xfrm rot="10800000">
            <a:off x="9646213" y="4106842"/>
            <a:ext cx="204363" cy="450028"/>
          </a:xfrm>
          <a:custGeom>
            <a:avLst/>
            <a:gdLst>
              <a:gd name="connsiteX0" fmla="*/ 0 w 177497"/>
              <a:gd name="connsiteY0" fmla="*/ 40873 h 204363"/>
              <a:gd name="connsiteX1" fmla="*/ 88749 w 177497"/>
              <a:gd name="connsiteY1" fmla="*/ 40873 h 204363"/>
              <a:gd name="connsiteX2" fmla="*/ 88749 w 177497"/>
              <a:gd name="connsiteY2" fmla="*/ 0 h 204363"/>
              <a:gd name="connsiteX3" fmla="*/ 177497 w 177497"/>
              <a:gd name="connsiteY3" fmla="*/ 102182 h 204363"/>
              <a:gd name="connsiteX4" fmla="*/ 88749 w 177497"/>
              <a:gd name="connsiteY4" fmla="*/ 204363 h 204363"/>
              <a:gd name="connsiteX5" fmla="*/ 88749 w 177497"/>
              <a:gd name="connsiteY5" fmla="*/ 163490 h 204363"/>
              <a:gd name="connsiteX6" fmla="*/ 0 w 177497"/>
              <a:gd name="connsiteY6" fmla="*/ 163490 h 204363"/>
              <a:gd name="connsiteX7" fmla="*/ 0 w 177497"/>
              <a:gd name="connsiteY7" fmla="*/ 40873 h 20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97" h="204363">
                <a:moveTo>
                  <a:pt x="141997" y="0"/>
                </a:moveTo>
                <a:lnTo>
                  <a:pt x="141997" y="102182"/>
                </a:lnTo>
                <a:lnTo>
                  <a:pt x="177497" y="102182"/>
                </a:lnTo>
                <a:lnTo>
                  <a:pt x="88748" y="204363"/>
                </a:lnTo>
                <a:lnTo>
                  <a:pt x="0" y="102182"/>
                </a:lnTo>
                <a:lnTo>
                  <a:pt x="35500" y="102182"/>
                </a:lnTo>
                <a:lnTo>
                  <a:pt x="35500" y="0"/>
                </a:lnTo>
                <a:lnTo>
                  <a:pt x="141997" y="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0872" tIns="0" rIns="40873" bIns="53248" numCol="1" spcCol="1270" anchor="ctr" anchorCtr="0">
            <a:noAutofit/>
          </a:bodyPr>
          <a:lstStyle/>
          <a:p>
            <a:pPr marL="0" lvl="0" indent="0" algn="ctr" defTabSz="355600">
              <a:lnSpc>
                <a:spcPct val="90000"/>
              </a:lnSpc>
              <a:spcBef>
                <a:spcPct val="0"/>
              </a:spcBef>
              <a:spcAft>
                <a:spcPct val="35000"/>
              </a:spcAft>
              <a:buNone/>
            </a:pPr>
            <a:endParaRPr lang="fr-FR" sz="800" kern="1200"/>
          </a:p>
        </p:txBody>
      </p:sp>
      <p:sp>
        <p:nvSpPr>
          <p:cNvPr id="25" name="Forme libre : forme 24">
            <a:extLst>
              <a:ext uri="{FF2B5EF4-FFF2-40B4-BE49-F238E27FC236}">
                <a16:creationId xmlns:a16="http://schemas.microsoft.com/office/drawing/2014/main" id="{1CD1F6A6-C950-18FD-9242-F23B85C791A0}"/>
              </a:ext>
            </a:extLst>
          </p:cNvPr>
          <p:cNvSpPr/>
          <p:nvPr/>
        </p:nvSpPr>
        <p:spPr>
          <a:xfrm>
            <a:off x="10125032" y="4114861"/>
            <a:ext cx="204363" cy="450028"/>
          </a:xfrm>
          <a:custGeom>
            <a:avLst/>
            <a:gdLst>
              <a:gd name="connsiteX0" fmla="*/ 0 w 177497"/>
              <a:gd name="connsiteY0" fmla="*/ 40873 h 204363"/>
              <a:gd name="connsiteX1" fmla="*/ 88749 w 177497"/>
              <a:gd name="connsiteY1" fmla="*/ 40873 h 204363"/>
              <a:gd name="connsiteX2" fmla="*/ 88749 w 177497"/>
              <a:gd name="connsiteY2" fmla="*/ 0 h 204363"/>
              <a:gd name="connsiteX3" fmla="*/ 177497 w 177497"/>
              <a:gd name="connsiteY3" fmla="*/ 102182 h 204363"/>
              <a:gd name="connsiteX4" fmla="*/ 88749 w 177497"/>
              <a:gd name="connsiteY4" fmla="*/ 204363 h 204363"/>
              <a:gd name="connsiteX5" fmla="*/ 88749 w 177497"/>
              <a:gd name="connsiteY5" fmla="*/ 163490 h 204363"/>
              <a:gd name="connsiteX6" fmla="*/ 0 w 177497"/>
              <a:gd name="connsiteY6" fmla="*/ 163490 h 204363"/>
              <a:gd name="connsiteX7" fmla="*/ 0 w 177497"/>
              <a:gd name="connsiteY7" fmla="*/ 40873 h 20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97" h="204363">
                <a:moveTo>
                  <a:pt x="141997" y="0"/>
                </a:moveTo>
                <a:lnTo>
                  <a:pt x="141997" y="102182"/>
                </a:lnTo>
                <a:lnTo>
                  <a:pt x="177497" y="102182"/>
                </a:lnTo>
                <a:lnTo>
                  <a:pt x="88748" y="204363"/>
                </a:lnTo>
                <a:lnTo>
                  <a:pt x="0" y="102182"/>
                </a:lnTo>
                <a:lnTo>
                  <a:pt x="35500" y="102182"/>
                </a:lnTo>
                <a:lnTo>
                  <a:pt x="35500" y="0"/>
                </a:lnTo>
                <a:lnTo>
                  <a:pt x="141997" y="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0872" tIns="0" rIns="40873" bIns="53248" numCol="1" spcCol="1270" anchor="ctr" anchorCtr="0">
            <a:noAutofit/>
          </a:bodyPr>
          <a:lstStyle/>
          <a:p>
            <a:pPr marL="0" lvl="0" indent="0" algn="ctr" defTabSz="355600">
              <a:lnSpc>
                <a:spcPct val="90000"/>
              </a:lnSpc>
              <a:spcBef>
                <a:spcPct val="0"/>
              </a:spcBef>
              <a:spcAft>
                <a:spcPct val="35000"/>
              </a:spcAft>
              <a:buNone/>
            </a:pPr>
            <a:endParaRPr lang="fr-FR" sz="800" kern="1200"/>
          </a:p>
        </p:txBody>
      </p:sp>
      <p:sp>
        <p:nvSpPr>
          <p:cNvPr id="26" name="Forme libre : forme 25">
            <a:extLst>
              <a:ext uri="{FF2B5EF4-FFF2-40B4-BE49-F238E27FC236}">
                <a16:creationId xmlns:a16="http://schemas.microsoft.com/office/drawing/2014/main" id="{2972006D-6F4C-56E6-965D-FE22D655D54E}"/>
              </a:ext>
            </a:extLst>
          </p:cNvPr>
          <p:cNvSpPr/>
          <p:nvPr/>
        </p:nvSpPr>
        <p:spPr>
          <a:xfrm>
            <a:off x="9117951" y="5506247"/>
            <a:ext cx="1668259" cy="454141"/>
          </a:xfrm>
          <a:custGeom>
            <a:avLst/>
            <a:gdLst>
              <a:gd name="connsiteX0" fmla="*/ 0 w 1668259"/>
              <a:gd name="connsiteY0" fmla="*/ 45414 h 454141"/>
              <a:gd name="connsiteX1" fmla="*/ 45414 w 1668259"/>
              <a:gd name="connsiteY1" fmla="*/ 0 h 454141"/>
              <a:gd name="connsiteX2" fmla="*/ 1622845 w 1668259"/>
              <a:gd name="connsiteY2" fmla="*/ 0 h 454141"/>
              <a:gd name="connsiteX3" fmla="*/ 1668259 w 1668259"/>
              <a:gd name="connsiteY3" fmla="*/ 45414 h 454141"/>
              <a:gd name="connsiteX4" fmla="*/ 1668259 w 1668259"/>
              <a:gd name="connsiteY4" fmla="*/ 408727 h 454141"/>
              <a:gd name="connsiteX5" fmla="*/ 1622845 w 1668259"/>
              <a:gd name="connsiteY5" fmla="*/ 454141 h 454141"/>
              <a:gd name="connsiteX6" fmla="*/ 45414 w 1668259"/>
              <a:gd name="connsiteY6" fmla="*/ 454141 h 454141"/>
              <a:gd name="connsiteX7" fmla="*/ 0 w 1668259"/>
              <a:gd name="connsiteY7" fmla="*/ 408727 h 454141"/>
              <a:gd name="connsiteX8" fmla="*/ 0 w 1668259"/>
              <a:gd name="connsiteY8" fmla="*/ 45414 h 4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259" h="454141">
                <a:moveTo>
                  <a:pt x="0" y="45414"/>
                </a:moveTo>
                <a:cubicBezTo>
                  <a:pt x="0" y="20333"/>
                  <a:pt x="20333" y="0"/>
                  <a:pt x="45414" y="0"/>
                </a:cubicBezTo>
                <a:lnTo>
                  <a:pt x="1622845" y="0"/>
                </a:lnTo>
                <a:cubicBezTo>
                  <a:pt x="1647926" y="0"/>
                  <a:pt x="1668259" y="20333"/>
                  <a:pt x="1668259" y="45414"/>
                </a:cubicBezTo>
                <a:lnTo>
                  <a:pt x="1668259" y="408727"/>
                </a:lnTo>
                <a:cubicBezTo>
                  <a:pt x="1668259" y="433808"/>
                  <a:pt x="1647926" y="454141"/>
                  <a:pt x="1622845" y="454141"/>
                </a:cubicBezTo>
                <a:lnTo>
                  <a:pt x="45414" y="454141"/>
                </a:lnTo>
                <a:cubicBezTo>
                  <a:pt x="20333" y="454141"/>
                  <a:pt x="0" y="433808"/>
                  <a:pt x="0" y="408727"/>
                </a:cubicBezTo>
                <a:lnTo>
                  <a:pt x="0" y="4541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1881" tIns="81881" rIns="81881" bIns="81881" numCol="1" spcCol="1270" anchor="ctr" anchorCtr="0">
            <a:noAutofit/>
          </a:bodyPr>
          <a:lstStyle/>
          <a:p>
            <a:pPr marL="0" lvl="0" indent="0" algn="ctr" defTabSz="800100">
              <a:lnSpc>
                <a:spcPct val="90000"/>
              </a:lnSpc>
              <a:spcBef>
                <a:spcPct val="0"/>
              </a:spcBef>
              <a:spcAft>
                <a:spcPct val="35000"/>
              </a:spcAft>
              <a:buNone/>
            </a:pPr>
            <a:r>
              <a:rPr lang="fr-FR" sz="1800" kern="1200" dirty="0"/>
              <a:t>…..</a:t>
            </a:r>
          </a:p>
        </p:txBody>
      </p:sp>
      <p:sp>
        <p:nvSpPr>
          <p:cNvPr id="27" name="Forme libre : forme 26">
            <a:extLst>
              <a:ext uri="{FF2B5EF4-FFF2-40B4-BE49-F238E27FC236}">
                <a16:creationId xmlns:a16="http://schemas.microsoft.com/office/drawing/2014/main" id="{929F1EE8-96A8-7C35-2682-071ECF068D2A}"/>
              </a:ext>
            </a:extLst>
          </p:cNvPr>
          <p:cNvSpPr/>
          <p:nvPr/>
        </p:nvSpPr>
        <p:spPr>
          <a:xfrm>
            <a:off x="9867478" y="5060154"/>
            <a:ext cx="188532" cy="454141"/>
          </a:xfrm>
          <a:custGeom>
            <a:avLst/>
            <a:gdLst>
              <a:gd name="connsiteX0" fmla="*/ 0 w 170302"/>
              <a:gd name="connsiteY0" fmla="*/ 40873 h 204363"/>
              <a:gd name="connsiteX1" fmla="*/ 85151 w 170302"/>
              <a:gd name="connsiteY1" fmla="*/ 40873 h 204363"/>
              <a:gd name="connsiteX2" fmla="*/ 85151 w 170302"/>
              <a:gd name="connsiteY2" fmla="*/ 0 h 204363"/>
              <a:gd name="connsiteX3" fmla="*/ 170302 w 170302"/>
              <a:gd name="connsiteY3" fmla="*/ 102182 h 204363"/>
              <a:gd name="connsiteX4" fmla="*/ 85151 w 170302"/>
              <a:gd name="connsiteY4" fmla="*/ 204363 h 204363"/>
              <a:gd name="connsiteX5" fmla="*/ 85151 w 170302"/>
              <a:gd name="connsiteY5" fmla="*/ 163490 h 204363"/>
              <a:gd name="connsiteX6" fmla="*/ 0 w 170302"/>
              <a:gd name="connsiteY6" fmla="*/ 163490 h 204363"/>
              <a:gd name="connsiteX7" fmla="*/ 0 w 170302"/>
              <a:gd name="connsiteY7" fmla="*/ 40873 h 20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02" h="204363">
                <a:moveTo>
                  <a:pt x="136241" y="1"/>
                </a:moveTo>
                <a:lnTo>
                  <a:pt x="136241" y="102182"/>
                </a:lnTo>
                <a:lnTo>
                  <a:pt x="170302" y="102181"/>
                </a:lnTo>
                <a:lnTo>
                  <a:pt x="85151" y="204362"/>
                </a:lnTo>
                <a:lnTo>
                  <a:pt x="0" y="102182"/>
                </a:lnTo>
                <a:lnTo>
                  <a:pt x="34061" y="102182"/>
                </a:lnTo>
                <a:lnTo>
                  <a:pt x="34061" y="1"/>
                </a:lnTo>
                <a:lnTo>
                  <a:pt x="136241"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0874" tIns="1" rIns="40873" bIns="51091" numCol="1" spcCol="1270" anchor="ctr" anchorCtr="0">
            <a:noAutofit/>
          </a:bodyPr>
          <a:lstStyle/>
          <a:p>
            <a:pPr marL="0" lvl="0" indent="0" algn="ctr" defTabSz="355600">
              <a:lnSpc>
                <a:spcPct val="90000"/>
              </a:lnSpc>
              <a:spcBef>
                <a:spcPct val="0"/>
              </a:spcBef>
              <a:spcAft>
                <a:spcPct val="35000"/>
              </a:spcAft>
              <a:buNone/>
            </a:pPr>
            <a:endParaRPr lang="fr-FR" sz="800" kern="1200"/>
          </a:p>
        </p:txBody>
      </p:sp>
      <p:sp>
        <p:nvSpPr>
          <p:cNvPr id="28" name="Rectangle : coins arrondis 27">
            <a:extLst>
              <a:ext uri="{FF2B5EF4-FFF2-40B4-BE49-F238E27FC236}">
                <a16:creationId xmlns:a16="http://schemas.microsoft.com/office/drawing/2014/main" id="{8BE358DC-429E-8408-8AD9-E70808C41408}"/>
              </a:ext>
            </a:extLst>
          </p:cNvPr>
          <p:cNvSpPr/>
          <p:nvPr/>
        </p:nvSpPr>
        <p:spPr>
          <a:xfrm rot="19501121">
            <a:off x="10676112" y="5577552"/>
            <a:ext cx="903353" cy="282456"/>
          </a:xfrm>
          <a:prstGeom prst="roundRect">
            <a:avLst/>
          </a:prstGeom>
          <a:solidFill>
            <a:schemeClr val="accent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99621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Appropriation RETEX</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descr="Les Aventures de Tintin — Wikipédia">
            <a:extLst>
              <a:ext uri="{FF2B5EF4-FFF2-40B4-BE49-F238E27FC236}">
                <a16:creationId xmlns:a16="http://schemas.microsoft.com/office/drawing/2014/main" id="{2E28F5F7-C328-EB9B-D266-DAEE4FED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19" y="187540"/>
            <a:ext cx="1821181" cy="1680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80 ans du Capitaine Haddock">
            <a:extLst>
              <a:ext uri="{FF2B5EF4-FFF2-40B4-BE49-F238E27FC236}">
                <a16:creationId xmlns:a16="http://schemas.microsoft.com/office/drawing/2014/main" id="{70D3418B-16F0-9A0B-5855-DF39C627A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393" y="1594053"/>
            <a:ext cx="4635500" cy="46397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 capitaine Haddock — Tintin.com">
            <a:extLst>
              <a:ext uri="{FF2B5EF4-FFF2-40B4-BE49-F238E27FC236}">
                <a16:creationId xmlns:a16="http://schemas.microsoft.com/office/drawing/2014/main" id="{F132CC01-2278-E6C0-B087-67312F0DA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007" y="2094335"/>
            <a:ext cx="4060776" cy="391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1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Bac à Sable WEDA</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Espace réservé du contenu 4">
            <a:extLst>
              <a:ext uri="{FF2B5EF4-FFF2-40B4-BE49-F238E27FC236}">
                <a16:creationId xmlns:a16="http://schemas.microsoft.com/office/drawing/2014/main" id="{43FE5FEE-E0C0-E93B-D94C-08FB39A5A34C}"/>
              </a:ext>
            </a:extLst>
          </p:cNvPr>
          <p:cNvPicPr>
            <a:picLocks noGrp="1" noChangeAspect="1"/>
          </p:cNvPicPr>
          <p:nvPr>
            <p:ph idx="1"/>
          </p:nvPr>
        </p:nvPicPr>
        <p:blipFill>
          <a:blip r:embed="rId2"/>
          <a:stretch>
            <a:fillRect/>
          </a:stretch>
        </p:blipFill>
        <p:spPr>
          <a:xfrm>
            <a:off x="838200" y="1517904"/>
            <a:ext cx="5062676" cy="4351338"/>
          </a:xfrm>
        </p:spPr>
      </p:pic>
      <p:cxnSp>
        <p:nvCxnSpPr>
          <p:cNvPr id="8" name="Connecteur droit avec flèche 7">
            <a:extLst>
              <a:ext uri="{FF2B5EF4-FFF2-40B4-BE49-F238E27FC236}">
                <a16:creationId xmlns:a16="http://schemas.microsoft.com/office/drawing/2014/main" id="{6E5CF1F2-4BD4-8B60-A63B-9274587ECEDE}"/>
              </a:ext>
            </a:extLst>
          </p:cNvPr>
          <p:cNvCxnSpPr>
            <a:cxnSpLocks/>
          </p:cNvCxnSpPr>
          <p:nvPr/>
        </p:nvCxnSpPr>
        <p:spPr>
          <a:xfrm flipV="1">
            <a:off x="1170432" y="4828032"/>
            <a:ext cx="829056" cy="1041210"/>
          </a:xfrm>
          <a:prstGeom prst="straightConnector1">
            <a:avLst/>
          </a:prstGeom>
          <a:ln w="920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ZoneTexte 14">
            <a:extLst>
              <a:ext uri="{FF2B5EF4-FFF2-40B4-BE49-F238E27FC236}">
                <a16:creationId xmlns:a16="http://schemas.microsoft.com/office/drawing/2014/main" id="{98B64983-C6CD-B125-E304-575E3D5952AE}"/>
              </a:ext>
            </a:extLst>
          </p:cNvPr>
          <p:cNvSpPr txBox="1"/>
          <p:nvPr/>
        </p:nvSpPr>
        <p:spPr>
          <a:xfrm>
            <a:off x="6946222" y="1745693"/>
            <a:ext cx="6096000" cy="1384995"/>
          </a:xfrm>
          <a:prstGeom prst="rect">
            <a:avLst/>
          </a:prstGeom>
          <a:noFill/>
        </p:spPr>
        <p:txBody>
          <a:bodyPr wrap="square">
            <a:spAutoFit/>
          </a:bodyPr>
          <a:lstStyle/>
          <a:p>
            <a:r>
              <a:rPr lang="fr-FR" sz="2800" dirty="0"/>
              <a:t>URL : azer.weda.fr</a:t>
            </a:r>
          </a:p>
          <a:p>
            <a:endParaRPr lang="fr-FR" sz="2800" dirty="0"/>
          </a:p>
          <a:p>
            <a:r>
              <a:rPr lang="fr-FR" sz="2800" dirty="0"/>
              <a:t> </a:t>
            </a:r>
          </a:p>
        </p:txBody>
      </p:sp>
      <p:pic>
        <p:nvPicPr>
          <p:cNvPr id="17" name="Image 16" descr="Une image contenant Post-it, jaune, Produit en papier, papier&#10;&#10;Description générée automatiquement">
            <a:extLst>
              <a:ext uri="{FF2B5EF4-FFF2-40B4-BE49-F238E27FC236}">
                <a16:creationId xmlns:a16="http://schemas.microsoft.com/office/drawing/2014/main" id="{51772DD0-881E-EDCA-7DCC-4297C26EC437}"/>
              </a:ext>
            </a:extLst>
          </p:cNvPr>
          <p:cNvPicPr>
            <a:picLocks noChangeAspect="1"/>
          </p:cNvPicPr>
          <p:nvPr/>
        </p:nvPicPr>
        <p:blipFill>
          <a:blip r:embed="rId3"/>
          <a:stretch>
            <a:fillRect/>
          </a:stretch>
        </p:blipFill>
        <p:spPr>
          <a:xfrm>
            <a:off x="5776687" y="2263398"/>
            <a:ext cx="4925568" cy="3694176"/>
          </a:xfrm>
          <a:prstGeom prst="rect">
            <a:avLst/>
          </a:prstGeom>
        </p:spPr>
      </p:pic>
    </p:spTree>
    <p:extLst>
      <p:ext uri="{BB962C8B-B14F-4D97-AF65-F5344CB8AC3E}">
        <p14:creationId xmlns:p14="http://schemas.microsoft.com/office/powerpoint/2010/main" val="360638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descr="Une image contenant Post-it, jaune, Produit en papier, papier&#10;&#10;Description générée automatiquement">
            <a:extLst>
              <a:ext uri="{FF2B5EF4-FFF2-40B4-BE49-F238E27FC236}">
                <a16:creationId xmlns:a16="http://schemas.microsoft.com/office/drawing/2014/main" id="{51772DD0-881E-EDCA-7DCC-4297C26EC437}"/>
              </a:ext>
            </a:extLst>
          </p:cNvPr>
          <p:cNvPicPr>
            <a:picLocks noChangeAspect="1"/>
          </p:cNvPicPr>
          <p:nvPr/>
        </p:nvPicPr>
        <p:blipFill>
          <a:blip r:embed="rId3"/>
          <a:stretch>
            <a:fillRect/>
          </a:stretch>
        </p:blipFill>
        <p:spPr>
          <a:xfrm>
            <a:off x="-841842" y="2717257"/>
            <a:ext cx="4925568" cy="3694176"/>
          </a:xfrm>
          <a:prstGeom prst="rect">
            <a:avLst/>
          </a:prstGeom>
        </p:spPr>
      </p:pic>
      <p:pic>
        <p:nvPicPr>
          <p:cNvPr id="7" name="Espace réservé du contenu 8" descr="Une image contenant dessin, habits, croquis, illustration&#10;&#10;Description générée automatiquement">
            <a:extLst>
              <a:ext uri="{FF2B5EF4-FFF2-40B4-BE49-F238E27FC236}">
                <a16:creationId xmlns:a16="http://schemas.microsoft.com/office/drawing/2014/main" id="{66528A35-C8BB-6DBD-E1E6-0F0011776A9B}"/>
              </a:ext>
            </a:extLst>
          </p:cNvPr>
          <p:cNvPicPr>
            <a:picLocks noGrp="1" noChangeAspect="1"/>
          </p:cNvPicPr>
          <p:nvPr>
            <p:ph idx="1"/>
          </p:nvPr>
        </p:nvPicPr>
        <p:blipFill>
          <a:blip r:embed="rId4"/>
          <a:stretch>
            <a:fillRect/>
          </a:stretch>
        </p:blipFill>
        <p:spPr>
          <a:xfrm>
            <a:off x="0" y="214309"/>
            <a:ext cx="2081305" cy="2539743"/>
          </a:xfrm>
        </p:spPr>
      </p:pic>
      <p:pic>
        <p:nvPicPr>
          <p:cNvPr id="9" name="Média en ligne 9" title="Minuteur 40min ALARME🚨/ Compte à Rebours 40 Minutes /Minuterie 40 Minutes/Décompte 40min">
            <a:hlinkClick r:id="" action="ppaction://media"/>
            <a:extLst>
              <a:ext uri="{FF2B5EF4-FFF2-40B4-BE49-F238E27FC236}">
                <a16:creationId xmlns:a16="http://schemas.microsoft.com/office/drawing/2014/main" id="{9DE60B8F-FC9C-3B72-F8BA-75E5F52CEAAC}"/>
              </a:ext>
            </a:extLst>
          </p:cNvPr>
          <p:cNvPicPr>
            <a:picLocks noRot="1" noChangeAspect="1"/>
          </p:cNvPicPr>
          <p:nvPr>
            <a:videoFile r:link="rId1"/>
          </p:nvPr>
        </p:nvPicPr>
        <p:blipFill>
          <a:blip r:embed="rId5"/>
          <a:stretch>
            <a:fillRect/>
          </a:stretch>
        </p:blipFill>
        <p:spPr>
          <a:xfrm>
            <a:off x="4989270" y="2940540"/>
            <a:ext cx="5330387" cy="3011669"/>
          </a:xfrm>
          <a:prstGeom prst="rect">
            <a:avLst/>
          </a:prstGeom>
        </p:spPr>
      </p:pic>
      <p:pic>
        <p:nvPicPr>
          <p:cNvPr id="10" name="Picture 4" descr="Les 80 ans du Capitaine Haddock">
            <a:extLst>
              <a:ext uri="{FF2B5EF4-FFF2-40B4-BE49-F238E27FC236}">
                <a16:creationId xmlns:a16="http://schemas.microsoft.com/office/drawing/2014/main" id="{F07CF211-BA46-DD5B-0F5D-0B65996B0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551" y="431602"/>
            <a:ext cx="2486678" cy="248898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2217289" y="4060601"/>
            <a:ext cx="7676461" cy="1044283"/>
          </a:xfrm>
        </p:spPr>
        <p:txBody>
          <a:bodyPr>
            <a:normAutofit fontScale="90000"/>
          </a:bodyPr>
          <a:lstStyle/>
          <a:p>
            <a:pPr algn="ctr"/>
            <a:r>
              <a:rPr lang="fr-FR" b="1" dirty="0">
                <a:solidFill>
                  <a:srgbClr val="004199"/>
                </a:solidFill>
                <a:latin typeface="Proxima Nova" panose="02000506030000020004" pitchFamily="2" charset="0"/>
              </a:rPr>
              <a:t>Escape</a:t>
            </a:r>
            <a:br>
              <a:rPr lang="fr-FR" b="1" dirty="0">
                <a:solidFill>
                  <a:srgbClr val="004199"/>
                </a:solidFill>
                <a:latin typeface="Proxima Nova" panose="02000506030000020004" pitchFamily="2" charset="0"/>
              </a:rPr>
            </a:br>
            <a:r>
              <a:rPr lang="fr-FR" b="1" dirty="0">
                <a:solidFill>
                  <a:srgbClr val="004199"/>
                </a:solidFill>
                <a:latin typeface="Proxima Nova" panose="02000506030000020004" pitchFamily="2" charset="0"/>
              </a:rPr>
              <a:t> Game</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Tree>
    <p:extLst>
      <p:ext uri="{BB962C8B-B14F-4D97-AF65-F5344CB8AC3E}">
        <p14:creationId xmlns:p14="http://schemas.microsoft.com/office/powerpoint/2010/main" val="411869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365126"/>
            <a:ext cx="10515600" cy="1153620"/>
          </a:xfrm>
        </p:spPr>
        <p:txBody>
          <a:bodyPr>
            <a:normAutofit fontScale="90000"/>
          </a:bodyPr>
          <a:lstStyle/>
          <a:p>
            <a:pPr algn="ctr"/>
            <a:r>
              <a:rPr lang="fr-FR" b="1" dirty="0">
                <a:solidFill>
                  <a:srgbClr val="004199"/>
                </a:solidFill>
                <a:latin typeface="Proxima Nova" panose="02000506030000020004" pitchFamily="2" charset="0"/>
              </a:rPr>
              <a:t>Modèles d’appropriation Individuelle</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4" descr="C:\Users\S.P\Downloads\Cloud 1 (2).png">
            <a:extLst>
              <a:ext uri="{FF2B5EF4-FFF2-40B4-BE49-F238E27FC236}">
                <a16:creationId xmlns:a16="http://schemas.microsoft.com/office/drawing/2014/main" id="{560C87CD-4A5C-4FFF-5B5D-C70243CC5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064" y="2182187"/>
            <a:ext cx="4227336" cy="3157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me 9">
            <a:extLst>
              <a:ext uri="{FF2B5EF4-FFF2-40B4-BE49-F238E27FC236}">
                <a16:creationId xmlns:a16="http://schemas.microsoft.com/office/drawing/2014/main" id="{D8EAB19C-A2FF-F3D7-41A9-44BFB45DAAEE}"/>
              </a:ext>
            </a:extLst>
          </p:cNvPr>
          <p:cNvGraphicFramePr/>
          <p:nvPr>
            <p:extLst>
              <p:ext uri="{D42A27DB-BD31-4B8C-83A1-F6EECF244321}">
                <p14:modId xmlns:p14="http://schemas.microsoft.com/office/powerpoint/2010/main" val="1850191185"/>
              </p:ext>
            </p:extLst>
          </p:nvPr>
        </p:nvGraphicFramePr>
        <p:xfrm>
          <a:off x="5933816" y="2006600"/>
          <a:ext cx="5800983" cy="377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5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Les facteurs favorisants</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7" name="Diagramme 6">
            <a:extLst>
              <a:ext uri="{FF2B5EF4-FFF2-40B4-BE49-F238E27FC236}">
                <a16:creationId xmlns:a16="http://schemas.microsoft.com/office/drawing/2014/main" id="{865A09E5-6266-AE76-4423-4DC13CCFB758}"/>
              </a:ext>
            </a:extLst>
          </p:cNvPr>
          <p:cNvGraphicFramePr>
            <a:graphicFrameLocks/>
          </p:cNvGraphicFramePr>
          <p:nvPr>
            <p:extLst>
              <p:ext uri="{D42A27DB-BD31-4B8C-83A1-F6EECF244321}">
                <p14:modId xmlns:p14="http://schemas.microsoft.com/office/powerpoint/2010/main" val="14085473"/>
              </p:ext>
            </p:extLst>
          </p:nvPr>
        </p:nvGraphicFramePr>
        <p:xfrm>
          <a:off x="534450" y="1466283"/>
          <a:ext cx="5558408" cy="377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a:extLst>
              <a:ext uri="{FF2B5EF4-FFF2-40B4-BE49-F238E27FC236}">
                <a16:creationId xmlns:a16="http://schemas.microsoft.com/office/drawing/2014/main" id="{0D536A55-D8D1-2882-115C-CC64B3FCEF78}"/>
              </a:ext>
            </a:extLst>
          </p:cNvPr>
          <p:cNvSpPr txBox="1"/>
          <p:nvPr/>
        </p:nvSpPr>
        <p:spPr>
          <a:xfrm>
            <a:off x="1297430" y="5160885"/>
            <a:ext cx="4032448" cy="230832"/>
          </a:xfrm>
          <a:prstGeom prst="rect">
            <a:avLst/>
          </a:prstGeom>
          <a:noFill/>
        </p:spPr>
        <p:txBody>
          <a:bodyPr wrap="square" rtlCol="0">
            <a:spAutoFit/>
          </a:bodyPr>
          <a:lstStyle/>
          <a:p>
            <a:r>
              <a:rPr lang="fr-FR" sz="900" dirty="0"/>
              <a:t>Modèle de Nielsen (Nielsen, 1993) </a:t>
            </a:r>
            <a:r>
              <a:rPr lang="x-none" sz="900"/>
              <a:t>Traduction reprise de (Tricot, et al., 2003)</a:t>
            </a:r>
            <a:endParaRPr lang="fr-FR" sz="900" dirty="0"/>
          </a:p>
        </p:txBody>
      </p:sp>
      <p:pic>
        <p:nvPicPr>
          <p:cNvPr id="12" name="Picture 9">
            <a:extLst>
              <a:ext uri="{FF2B5EF4-FFF2-40B4-BE49-F238E27FC236}">
                <a16:creationId xmlns:a16="http://schemas.microsoft.com/office/drawing/2014/main" id="{4EE7293A-4B8D-EC04-127F-29DB08B17E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5324" y="2601957"/>
            <a:ext cx="4808851" cy="267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87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Les facteurs favorisants</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871B2244-FD13-070B-AE1B-00B384191B10}"/>
              </a:ext>
            </a:extLst>
          </p:cNvPr>
          <p:cNvSpPr/>
          <p:nvPr/>
        </p:nvSpPr>
        <p:spPr>
          <a:xfrm>
            <a:off x="4219593" y="1641354"/>
            <a:ext cx="435512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Appropriation</a:t>
            </a:r>
          </a:p>
        </p:txBody>
      </p:sp>
      <p:sp>
        <p:nvSpPr>
          <p:cNvPr id="5" name="Flèche vers le haut 7">
            <a:extLst>
              <a:ext uri="{FF2B5EF4-FFF2-40B4-BE49-F238E27FC236}">
                <a16:creationId xmlns:a16="http://schemas.microsoft.com/office/drawing/2014/main" id="{4B4FF29E-5125-D4A0-A929-B677FE01E587}"/>
              </a:ext>
            </a:extLst>
          </p:cNvPr>
          <p:cNvSpPr/>
          <p:nvPr/>
        </p:nvSpPr>
        <p:spPr>
          <a:xfrm>
            <a:off x="4783083" y="2467612"/>
            <a:ext cx="3168352" cy="3456384"/>
          </a:xfrm>
          <a:prstGeom prst="upArrow">
            <a:avLst>
              <a:gd name="adj1" fmla="val 50000"/>
              <a:gd name="adj2" fmla="val 217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Littératie Numérique</a:t>
            </a:r>
          </a:p>
          <a:p>
            <a:pPr algn="ctr"/>
            <a:endParaRPr lang="fr-FR" i="1" dirty="0"/>
          </a:p>
          <a:p>
            <a:pPr algn="ctr"/>
            <a:r>
              <a:rPr lang="fr-FR" i="1" dirty="0"/>
              <a:t>Habileté à utiliser</a:t>
            </a:r>
          </a:p>
          <a:p>
            <a:pPr algn="ctr"/>
            <a:endParaRPr lang="fr-FR" i="1" dirty="0"/>
          </a:p>
          <a:p>
            <a:pPr algn="ctr"/>
            <a:r>
              <a:rPr lang="fr-FR" i="1" dirty="0"/>
              <a:t>Capacité à comprendre</a:t>
            </a:r>
          </a:p>
          <a:p>
            <a:pPr algn="ctr"/>
            <a:endParaRPr lang="fr-FR" i="1" dirty="0"/>
          </a:p>
          <a:p>
            <a:pPr algn="ctr"/>
            <a:r>
              <a:rPr lang="fr-FR" i="1" dirty="0"/>
              <a:t>Connaissances pour créer</a:t>
            </a:r>
          </a:p>
        </p:txBody>
      </p:sp>
      <p:sp>
        <p:nvSpPr>
          <p:cNvPr id="6" name="Rectangle avec flèche vers la droite 6">
            <a:extLst>
              <a:ext uri="{FF2B5EF4-FFF2-40B4-BE49-F238E27FC236}">
                <a16:creationId xmlns:a16="http://schemas.microsoft.com/office/drawing/2014/main" id="{28671874-CF03-82B7-6A44-010B7D8AFCD7}"/>
              </a:ext>
            </a:extLst>
          </p:cNvPr>
          <p:cNvSpPr/>
          <p:nvPr/>
        </p:nvSpPr>
        <p:spPr>
          <a:xfrm>
            <a:off x="1538468" y="1618925"/>
            <a:ext cx="3094581" cy="4854922"/>
          </a:xfrm>
          <a:prstGeom prst="rightArrowCallout">
            <a:avLst>
              <a:gd name="adj1" fmla="val 7634"/>
              <a:gd name="adj2" fmla="val 893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Collectifs</a:t>
            </a:r>
            <a:endParaRPr lang="fr-FR" dirty="0"/>
          </a:p>
          <a:p>
            <a:pPr algn="ctr"/>
            <a:endParaRPr lang="fr-FR" dirty="0"/>
          </a:p>
          <a:p>
            <a:pPr algn="ctr"/>
            <a:endParaRPr lang="fr-FR" dirty="0"/>
          </a:p>
          <a:p>
            <a:pPr algn="ctr"/>
            <a:r>
              <a:rPr lang="fr-FR" dirty="0"/>
              <a:t>Accessibilité des dispositifs</a:t>
            </a:r>
          </a:p>
          <a:p>
            <a:pPr algn="ctr"/>
            <a:endParaRPr lang="fr-FR" dirty="0"/>
          </a:p>
          <a:p>
            <a:pPr algn="ctr"/>
            <a:r>
              <a:rPr lang="fr-FR" dirty="0"/>
              <a:t>Usages itératifs</a:t>
            </a:r>
          </a:p>
          <a:p>
            <a:pPr algn="ctr"/>
            <a:endParaRPr lang="fr-FR" dirty="0"/>
          </a:p>
          <a:p>
            <a:pPr algn="ctr"/>
            <a:r>
              <a:rPr lang="fr-FR" dirty="0"/>
              <a:t>Légitimation</a:t>
            </a:r>
          </a:p>
          <a:p>
            <a:pPr algn="ctr"/>
            <a:endParaRPr lang="fr-FR" dirty="0"/>
          </a:p>
          <a:p>
            <a:pPr algn="ctr"/>
            <a:r>
              <a:rPr lang="fr-FR" dirty="0"/>
              <a:t>Représentation</a:t>
            </a:r>
          </a:p>
          <a:p>
            <a:pPr algn="ctr"/>
            <a:endParaRPr lang="fr-FR" dirty="0"/>
          </a:p>
          <a:p>
            <a:pPr algn="ctr"/>
            <a:r>
              <a:rPr lang="fr-FR" sz="700" b="1" dirty="0"/>
              <a:t>Jauréguiberry, Francis et Proulx, Serge. 2011.</a:t>
            </a:r>
            <a:r>
              <a:rPr lang="fr-FR" sz="700" dirty="0"/>
              <a:t> Usages et enjeux des technologies de communication. </a:t>
            </a:r>
          </a:p>
          <a:p>
            <a:pPr algn="ctr"/>
            <a:endParaRPr lang="fr-FR" dirty="0"/>
          </a:p>
          <a:p>
            <a:pPr algn="ctr"/>
            <a:endParaRPr lang="fr-FR" dirty="0"/>
          </a:p>
        </p:txBody>
      </p:sp>
      <p:sp>
        <p:nvSpPr>
          <p:cNvPr id="7" name="Rectangle avec flèche vers la droite 5">
            <a:extLst>
              <a:ext uri="{FF2B5EF4-FFF2-40B4-BE49-F238E27FC236}">
                <a16:creationId xmlns:a16="http://schemas.microsoft.com/office/drawing/2014/main" id="{284C341D-97BF-F609-5CBB-72664156CA60}"/>
              </a:ext>
            </a:extLst>
          </p:cNvPr>
          <p:cNvSpPr/>
          <p:nvPr/>
        </p:nvSpPr>
        <p:spPr>
          <a:xfrm flipH="1">
            <a:off x="8101469" y="1618926"/>
            <a:ext cx="3094581" cy="4854921"/>
          </a:xfrm>
          <a:prstGeom prst="rightArrowCallout">
            <a:avLst>
              <a:gd name="adj1" fmla="val 7634"/>
              <a:gd name="adj2" fmla="val 893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Individuels</a:t>
            </a:r>
          </a:p>
          <a:p>
            <a:pPr algn="ctr"/>
            <a:endParaRPr lang="fr-FR" sz="800" b="1" dirty="0"/>
          </a:p>
          <a:p>
            <a:pPr algn="ctr"/>
            <a:r>
              <a:rPr lang="fr-FR" sz="1400" dirty="0">
                <a:solidFill>
                  <a:schemeClr val="accent1">
                    <a:lumMod val="40000"/>
                    <a:lumOff val="60000"/>
                  </a:schemeClr>
                </a:solidFill>
              </a:rPr>
              <a:t>Les modèles d’appropriation individuelle</a:t>
            </a:r>
          </a:p>
          <a:p>
            <a:pPr algn="ctr"/>
            <a:endParaRPr lang="fr-FR" dirty="0">
              <a:solidFill>
                <a:schemeClr val="accent1">
                  <a:lumMod val="40000"/>
                  <a:lumOff val="60000"/>
                </a:schemeClr>
              </a:solidFill>
            </a:endParaRPr>
          </a:p>
          <a:p>
            <a:pPr algn="ctr"/>
            <a:r>
              <a:rPr lang="fr-FR" sz="1600" dirty="0">
                <a:solidFill>
                  <a:schemeClr val="accent1">
                    <a:lumMod val="40000"/>
                    <a:lumOff val="60000"/>
                  </a:schemeClr>
                </a:solidFill>
              </a:rPr>
              <a:t>Le rôle des acteurs</a:t>
            </a:r>
          </a:p>
          <a:p>
            <a:pPr algn="ctr"/>
            <a:endParaRPr lang="fr-FR" sz="2000" b="1" dirty="0">
              <a:solidFill>
                <a:schemeClr val="accent1">
                  <a:lumMod val="40000"/>
                  <a:lumOff val="60000"/>
                </a:schemeClr>
              </a:solidFill>
            </a:endParaRPr>
          </a:p>
          <a:p>
            <a:pPr algn="ctr"/>
            <a:endParaRPr lang="fr-FR" sz="700" b="1" dirty="0"/>
          </a:p>
          <a:p>
            <a:pPr algn="ctr"/>
            <a:r>
              <a:rPr lang="fr-FR" sz="1600" dirty="0"/>
              <a:t>L’acceptation </a:t>
            </a:r>
          </a:p>
          <a:p>
            <a:pPr algn="ctr"/>
            <a:r>
              <a:rPr lang="fr-FR" sz="1600" dirty="0"/>
              <a:t>AVANT </a:t>
            </a:r>
          </a:p>
          <a:p>
            <a:pPr algn="ctr"/>
            <a:r>
              <a:rPr lang="fr-FR" sz="1600" dirty="0"/>
              <a:t>L’usage</a:t>
            </a:r>
          </a:p>
          <a:p>
            <a:pPr algn="ctr"/>
            <a:r>
              <a:rPr lang="fr-FR" sz="1600" dirty="0"/>
              <a:t>+ </a:t>
            </a:r>
          </a:p>
          <a:p>
            <a:pPr algn="ctr"/>
            <a:r>
              <a:rPr lang="fr-FR" sz="1000" dirty="0"/>
              <a:t>Genèse instrumentale de </a:t>
            </a:r>
            <a:r>
              <a:rPr lang="fr-FR" sz="1000" dirty="0" err="1"/>
              <a:t>Rabardel</a:t>
            </a:r>
            <a:endParaRPr lang="fr-FR" sz="900" dirty="0"/>
          </a:p>
          <a:p>
            <a:pPr algn="ctr"/>
            <a:r>
              <a:rPr lang="fr-FR" sz="700" dirty="0"/>
              <a:t> </a:t>
            </a:r>
          </a:p>
          <a:p>
            <a:pPr algn="ctr"/>
            <a:r>
              <a:rPr lang="fr-FR" dirty="0"/>
              <a:t>+</a:t>
            </a:r>
          </a:p>
          <a:p>
            <a:pPr algn="ctr"/>
            <a:r>
              <a:rPr lang="fr-FR" dirty="0" err="1"/>
              <a:t>Littératie</a:t>
            </a:r>
            <a:endParaRPr lang="fr-FR" dirty="0"/>
          </a:p>
        </p:txBody>
      </p:sp>
    </p:spTree>
    <p:extLst>
      <p:ext uri="{BB962C8B-B14F-4D97-AF65-F5344CB8AC3E}">
        <p14:creationId xmlns:p14="http://schemas.microsoft.com/office/powerpoint/2010/main" val="30560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AB810-520B-B1A3-3CD4-F6943B311E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AF0F1F-A13F-7D35-27A3-86998AA3A68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02514BDC-A639-49FD-3811-8DB3ED6BEF89}"/>
              </a:ext>
            </a:extLst>
          </p:cNvPr>
          <p:cNvPicPr>
            <a:picLocks noChangeAspect="1"/>
          </p:cNvPicPr>
          <p:nvPr/>
        </p:nvPicPr>
        <p:blipFill>
          <a:blip r:embed="rId2"/>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40DCF524-1CEC-A47E-1342-B23A3134F207}"/>
              </a:ext>
            </a:extLst>
          </p:cNvPr>
          <p:cNvSpPr txBox="1"/>
          <p:nvPr/>
        </p:nvSpPr>
        <p:spPr>
          <a:xfrm>
            <a:off x="518160" y="692376"/>
            <a:ext cx="11155680" cy="1754326"/>
          </a:xfrm>
          <a:prstGeom prst="rect">
            <a:avLst/>
          </a:prstGeom>
          <a:noFill/>
        </p:spPr>
        <p:txBody>
          <a:bodyPr wrap="square">
            <a:spAutoFit/>
          </a:bodyPr>
          <a:lstStyle/>
          <a:p>
            <a:pPr algn="ctr"/>
            <a:r>
              <a:rPr lang="fr-FR" sz="3600" b="1" dirty="0">
                <a:solidFill>
                  <a:srgbClr val="004199"/>
                </a:solidFill>
                <a:latin typeface="Proxima Nova" panose="02000506030000020004" pitchFamily="2" charset="0"/>
              </a:rPr>
              <a:t>Merci pour votre écoute, vos questions et échanges ! </a:t>
            </a:r>
          </a:p>
          <a:p>
            <a:pPr algn="ctr"/>
            <a:r>
              <a:rPr lang="fr-FR" sz="3600" b="1" dirty="0">
                <a:solidFill>
                  <a:srgbClr val="004199"/>
                </a:solidFill>
                <a:latin typeface="Proxima Nova" panose="02000506030000020004" pitchFamily="2" charset="0"/>
              </a:rPr>
              <a:t>Pensez à compléter le questionnaire de satisfaction disponible sur l’application Imagina ! </a:t>
            </a:r>
            <a:r>
              <a:rPr lang="fr-FR" sz="3600" b="1" dirty="0">
                <a:latin typeface="Proxima Nova" panose="02000506030000020004" pitchFamily="2" charset="0"/>
              </a:rPr>
              <a:t> </a:t>
            </a:r>
            <a:endParaRPr lang="fr-FR" sz="3600" dirty="0"/>
          </a:p>
        </p:txBody>
      </p:sp>
      <p:pic>
        <p:nvPicPr>
          <p:cNvPr id="7" name="Image 6">
            <a:extLst>
              <a:ext uri="{FF2B5EF4-FFF2-40B4-BE49-F238E27FC236}">
                <a16:creationId xmlns:a16="http://schemas.microsoft.com/office/drawing/2014/main" id="{E8227392-2357-ADF5-1983-19C1737D24AD}"/>
              </a:ext>
            </a:extLst>
          </p:cNvPr>
          <p:cNvPicPr>
            <a:picLocks noChangeAspect="1"/>
          </p:cNvPicPr>
          <p:nvPr/>
        </p:nvPicPr>
        <p:blipFill>
          <a:blip r:embed="rId3"/>
          <a:stretch>
            <a:fillRect/>
          </a:stretch>
        </p:blipFill>
        <p:spPr>
          <a:xfrm>
            <a:off x="5067300" y="3914617"/>
            <a:ext cx="2057400" cy="2057400"/>
          </a:xfrm>
          <a:prstGeom prst="rect">
            <a:avLst/>
          </a:prstGeom>
        </p:spPr>
      </p:pic>
      <p:pic>
        <p:nvPicPr>
          <p:cNvPr id="8" name="Image 7">
            <a:extLst>
              <a:ext uri="{FF2B5EF4-FFF2-40B4-BE49-F238E27FC236}">
                <a16:creationId xmlns:a16="http://schemas.microsoft.com/office/drawing/2014/main" id="{CA3D2B27-26D2-08D5-85E5-B4E9389CFC4D}"/>
              </a:ext>
            </a:extLst>
          </p:cNvPr>
          <p:cNvPicPr>
            <a:picLocks noChangeAspect="1"/>
          </p:cNvPicPr>
          <p:nvPr/>
        </p:nvPicPr>
        <p:blipFill>
          <a:blip r:embed="rId4"/>
          <a:stretch>
            <a:fillRect/>
          </a:stretch>
        </p:blipFill>
        <p:spPr>
          <a:xfrm>
            <a:off x="979463" y="5396295"/>
            <a:ext cx="2434297" cy="1054862"/>
          </a:xfrm>
          <a:prstGeom prst="rect">
            <a:avLst/>
          </a:prstGeom>
        </p:spPr>
      </p:pic>
    </p:spTree>
    <p:extLst>
      <p:ext uri="{BB962C8B-B14F-4D97-AF65-F5344CB8AC3E}">
        <p14:creationId xmlns:p14="http://schemas.microsoft.com/office/powerpoint/2010/main" val="135523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Biblio Références non citées</a:t>
            </a:r>
            <a:endParaRPr lang="fr-FR" b="1" dirty="0">
              <a:latin typeface="Proxima Nova" panose="02000506030000020004" pitchFamily="2" charset="0"/>
            </a:endParaRP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p:txBody>
          <a:bodyPr>
            <a:normAutofit/>
          </a:bodyPr>
          <a:lstStyle/>
          <a:p>
            <a:pPr marL="0" indent="0">
              <a:buNone/>
            </a:pPr>
            <a:r>
              <a:rPr lang="fr-FR" sz="1400" b="0" i="1" dirty="0">
                <a:effectLst/>
              </a:rPr>
              <a:t>Direction générale de l’offre de soins (DGOS), Direction de la sécurité sociale (DSS), ASIP-Santé (2014), « Lettres de mission de la DGOS et de la DSS à l’ASIP-Santé et de l’ASIP-Santé », Évolutions du label.</a:t>
            </a:r>
            <a:r>
              <a:rPr lang="fr-FR" sz="1400" i="1" dirty="0"/>
              <a:t> </a:t>
            </a:r>
          </a:p>
          <a:p>
            <a:pPr marL="0" indent="0">
              <a:buNone/>
            </a:pPr>
            <a:r>
              <a:rPr lang="fr-FR" sz="1400" b="0" i="1" dirty="0">
                <a:effectLst/>
              </a:rPr>
              <a:t>Manon </a:t>
            </a:r>
            <a:r>
              <a:rPr lang="fr-FR" sz="1400" b="0" i="1" dirty="0" err="1">
                <a:effectLst/>
              </a:rPr>
              <a:t>Plégat</a:t>
            </a:r>
            <a:r>
              <a:rPr lang="fr-FR" sz="1400" b="0" i="1" dirty="0">
                <a:effectLst/>
              </a:rPr>
              <a:t>, « Les systèmes d’information partagés en maisons de santé », Socio-anthropologie [En ligne], 47 | 2023, mis en ligne le 31 mai 2023, consulté le 14 novembre 2023. URL : http://journals.openedition.org/socio-anthropologie/13320 ; DOI : </a:t>
            </a:r>
            <a:r>
              <a:rPr lang="fr-FR" sz="1400" b="0" i="1" dirty="0">
                <a:effectLst/>
                <a:hlinkClick r:id="rId2">
                  <a:extLst>
                    <a:ext uri="{A12FA001-AC4F-418D-AE19-62706E023703}">
                      <ahyp:hlinkClr xmlns:ahyp="http://schemas.microsoft.com/office/drawing/2018/hyperlinkcolor" val="tx"/>
                    </a:ext>
                  </a:extLst>
                </a:hlinkClick>
              </a:rPr>
              <a:t>https://doi.org/10.4000/socio-anthropologie.13320</a:t>
            </a:r>
            <a:endParaRPr lang="fr-FR" sz="1400" b="0" i="1" dirty="0">
              <a:effectLst/>
            </a:endParaRPr>
          </a:p>
          <a:p>
            <a:pPr marL="0" indent="0">
              <a:buNone/>
            </a:pPr>
            <a:r>
              <a:rPr lang="fr-FR" sz="1400" i="1" dirty="0">
                <a:hlinkClick r:id="rId3"/>
              </a:rPr>
              <a:t>https://esante.gouv.fr/offres-services/label-esante/solutions-labellisees</a:t>
            </a:r>
            <a:endParaRPr lang="fr-FR" sz="1400" i="1" dirty="0"/>
          </a:p>
          <a:p>
            <a:pPr marL="0" indent="0">
              <a:buNone/>
            </a:pPr>
            <a:r>
              <a:rPr lang="fr-FR" sz="1400" b="1" i="1" dirty="0"/>
              <a:t>Jauréguiberry, Francis et Proulx, Serge. 2011.</a:t>
            </a:r>
            <a:r>
              <a:rPr lang="fr-FR" sz="1400" i="1" dirty="0"/>
              <a:t> Usages et enjeux des technologies de communication. </a:t>
            </a:r>
          </a:p>
          <a:p>
            <a:pPr marL="0" indent="0">
              <a:buNone/>
            </a:pPr>
            <a:r>
              <a:rPr lang="fr-FR" sz="1400" i="1" dirty="0"/>
              <a:t>Trois situations d’usage :  les archétypes (De Vaujany, 2013</a:t>
            </a:r>
            <a:r>
              <a:rPr lang="fr-FR" sz="1400" i="1" strike="sngStrike" dirty="0"/>
              <a:t>)</a:t>
            </a:r>
            <a:r>
              <a:rPr lang="fr-FR" sz="1400" i="1" u="sng" dirty="0"/>
              <a:t> p.3</a:t>
            </a:r>
            <a:endParaRPr lang="fr-FR" sz="1400" i="1" dirty="0"/>
          </a:p>
          <a:p>
            <a:pPr marL="0" indent="0">
              <a:buNone/>
            </a:pPr>
            <a:r>
              <a:rPr lang="fr-FR" sz="1400" i="1" dirty="0"/>
              <a:t>*Concept  d’ « </a:t>
            </a:r>
            <a:r>
              <a:rPr lang="fr-FR" sz="1400" i="1" dirty="0" err="1"/>
              <a:t>enactement</a:t>
            </a:r>
            <a:r>
              <a:rPr lang="fr-FR" sz="1400" i="1" dirty="0"/>
              <a:t> » développé par </a:t>
            </a:r>
            <a:r>
              <a:rPr lang="fr-FR" sz="1400" i="1" dirty="0" err="1"/>
              <a:t>Orlikowski</a:t>
            </a:r>
            <a:r>
              <a:rPr lang="fr-FR" sz="1400" i="1" dirty="0"/>
              <a:t> (2000) et Weick (1990</a:t>
            </a:r>
          </a:p>
          <a:p>
            <a:pPr marL="0" indent="0">
              <a:buNone/>
            </a:pPr>
            <a:r>
              <a:rPr lang="fr-FR" sz="1400" i="1" dirty="0"/>
              <a:t>N .ALTER   /   </a:t>
            </a:r>
            <a:r>
              <a:rPr lang="fr-FR" sz="1400" i="1" dirty="0" err="1"/>
              <a:t>Iribane</a:t>
            </a:r>
            <a:r>
              <a:rPr lang="fr-FR" sz="1400" i="1" dirty="0"/>
              <a:t> et </a:t>
            </a:r>
            <a:r>
              <a:rPr lang="fr-FR" sz="1400" i="1" dirty="0" err="1"/>
              <a:t>Tchobanian</a:t>
            </a:r>
            <a:r>
              <a:rPr lang="fr-FR" sz="1400" i="1" dirty="0"/>
              <a:t> </a:t>
            </a:r>
          </a:p>
          <a:p>
            <a:pPr marL="0" indent="0">
              <a:buNone/>
            </a:pPr>
            <a:r>
              <a:rPr lang="fr-FR" sz="1400" i="1"/>
              <a:t>Travail </a:t>
            </a:r>
            <a:r>
              <a:rPr lang="fr-FR" sz="1400" i="1" dirty="0"/>
              <a:t>personnel </a:t>
            </a:r>
            <a:r>
              <a:rPr lang="fr-FR" sz="1400" i="1"/>
              <a:t>mobilisé : S</a:t>
            </a:r>
            <a:r>
              <a:rPr lang="fr-FR" sz="1400" i="1" dirty="0"/>
              <a:t>.</a:t>
            </a:r>
            <a:r>
              <a:rPr lang="fr-FR" sz="1200" i="1" dirty="0"/>
              <a:t>PREVOST, 2015,  </a:t>
            </a:r>
            <a:r>
              <a:rPr lang="fr-FR" sz="1400" i="1" dirty="0"/>
              <a:t>Les pratiques numériques en santé à l’épreuve du terrain </a:t>
            </a:r>
            <a:endParaRPr lang="fr-FR" sz="1050" i="1" dirty="0"/>
          </a:p>
          <a:p>
            <a:pPr marL="0" indent="0">
              <a:buNone/>
            </a:pPr>
            <a:endParaRPr lang="fr-FR" sz="1200" dirty="0"/>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4962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SIH</a:t>
            </a:r>
            <a:endParaRPr lang="fr-FR" b="1" dirty="0">
              <a:latin typeface="Proxima Nova" panose="02000506030000020004" pitchFamily="2" charset="0"/>
            </a:endParaRP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p:txBody>
          <a:bodyPr/>
          <a:lstStyle/>
          <a:p>
            <a:pPr algn="l"/>
            <a:r>
              <a:rPr lang="fr-FR" sz="1800" b="0" i="0" u="none" strike="noStrike" baseline="0" dirty="0">
                <a:latin typeface="ArialBlack"/>
              </a:rPr>
              <a:t>AUDIT DES SYSTEMES D’INFORMATION HOSPITALIERS AUPRES D’ETABLISSEMENTS REPRESENTATIFS</a:t>
            </a:r>
            <a:endParaRPr lang="fr-FR" dirty="0">
              <a:solidFill>
                <a:srgbClr val="004199"/>
              </a:solidFill>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E68FA8D3-788B-6213-13FC-CFBD1A1387A2}"/>
              </a:ext>
            </a:extLst>
          </p:cNvPr>
          <p:cNvPicPr>
            <a:picLocks noChangeAspect="1"/>
          </p:cNvPicPr>
          <p:nvPr/>
        </p:nvPicPr>
        <p:blipFill>
          <a:blip r:embed="rId2"/>
          <a:stretch>
            <a:fillRect/>
          </a:stretch>
        </p:blipFill>
        <p:spPr>
          <a:xfrm>
            <a:off x="2125652" y="2705100"/>
            <a:ext cx="7559695" cy="3025402"/>
          </a:xfrm>
          <a:prstGeom prst="rect">
            <a:avLst/>
          </a:prstGeom>
        </p:spPr>
      </p:pic>
    </p:spTree>
    <p:extLst>
      <p:ext uri="{BB962C8B-B14F-4D97-AF65-F5344CB8AC3E}">
        <p14:creationId xmlns:p14="http://schemas.microsoft.com/office/powerpoint/2010/main" val="224415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856350E-2849-2911-2AA6-713B1A7BCAEF}"/>
              </a:ext>
            </a:extLst>
          </p:cNvPr>
          <p:cNvSpPr/>
          <p:nvPr/>
        </p:nvSpPr>
        <p:spPr>
          <a:xfrm>
            <a:off x="0" y="6154107"/>
            <a:ext cx="12192000" cy="9071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08328" y="-176265"/>
            <a:ext cx="10515600" cy="1325563"/>
          </a:xfrm>
        </p:spPr>
        <p:txBody>
          <a:bodyPr/>
          <a:lstStyle/>
          <a:p>
            <a:pPr algn="ctr"/>
            <a:r>
              <a:rPr lang="fr-FR" b="1" dirty="0">
                <a:solidFill>
                  <a:srgbClr val="004199"/>
                </a:solidFill>
                <a:latin typeface="Proxima Nova" panose="02000506030000020004" pitchFamily="2" charset="0"/>
              </a:rPr>
              <a:t>Ce que nous ne réglerons pas</a:t>
            </a: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xplosion : 8 points 4">
            <a:extLst>
              <a:ext uri="{FF2B5EF4-FFF2-40B4-BE49-F238E27FC236}">
                <a16:creationId xmlns:a16="http://schemas.microsoft.com/office/drawing/2014/main" id="{A47A68A4-E731-4C8E-A4E1-283CE5A66F55}"/>
              </a:ext>
            </a:extLst>
          </p:cNvPr>
          <p:cNvSpPr/>
          <p:nvPr/>
        </p:nvSpPr>
        <p:spPr>
          <a:xfrm>
            <a:off x="10425595" y="576190"/>
            <a:ext cx="1614823" cy="1410225"/>
          </a:xfrm>
          <a:prstGeom prst="irregularSeal1">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POUR</a:t>
            </a:r>
          </a:p>
        </p:txBody>
      </p:sp>
      <p:sp>
        <p:nvSpPr>
          <p:cNvPr id="6" name="Explosion : 8 points 5">
            <a:extLst>
              <a:ext uri="{FF2B5EF4-FFF2-40B4-BE49-F238E27FC236}">
                <a16:creationId xmlns:a16="http://schemas.microsoft.com/office/drawing/2014/main" id="{5885A261-5C30-FA8A-DC46-1671AD10F7EB}"/>
              </a:ext>
            </a:extLst>
          </p:cNvPr>
          <p:cNvSpPr/>
          <p:nvPr/>
        </p:nvSpPr>
        <p:spPr>
          <a:xfrm>
            <a:off x="306079" y="646962"/>
            <a:ext cx="1780523" cy="1387262"/>
          </a:xfrm>
          <a:prstGeom prst="irregularSeal1">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CONTRE</a:t>
            </a:r>
          </a:p>
        </p:txBody>
      </p:sp>
      <p:sp>
        <p:nvSpPr>
          <p:cNvPr id="3" name="Bulle narrative : ronde 2">
            <a:extLst>
              <a:ext uri="{FF2B5EF4-FFF2-40B4-BE49-F238E27FC236}">
                <a16:creationId xmlns:a16="http://schemas.microsoft.com/office/drawing/2014/main" id="{DAFA9682-D472-1F28-18E9-475819FB3F1C}"/>
              </a:ext>
            </a:extLst>
          </p:cNvPr>
          <p:cNvSpPr/>
          <p:nvPr/>
        </p:nvSpPr>
        <p:spPr>
          <a:xfrm>
            <a:off x="898414" y="2182957"/>
            <a:ext cx="4905156" cy="2492086"/>
          </a:xfrm>
          <a:prstGeom prst="wedgeEllipseCallout">
            <a:avLst>
              <a:gd name="adj1" fmla="val -47411"/>
              <a:gd name="adj2" fmla="val 104913"/>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ulle narrative : ronde 12">
            <a:extLst>
              <a:ext uri="{FF2B5EF4-FFF2-40B4-BE49-F238E27FC236}">
                <a16:creationId xmlns:a16="http://schemas.microsoft.com/office/drawing/2014/main" id="{24C9E80E-C316-8B5F-7CF8-4B4519D13C8C}"/>
              </a:ext>
            </a:extLst>
          </p:cNvPr>
          <p:cNvSpPr/>
          <p:nvPr/>
        </p:nvSpPr>
        <p:spPr>
          <a:xfrm>
            <a:off x="6388432" y="2293075"/>
            <a:ext cx="5242515" cy="2298109"/>
          </a:xfrm>
          <a:prstGeom prst="wedgeEllipseCallout">
            <a:avLst>
              <a:gd name="adj1" fmla="val 55026"/>
              <a:gd name="adj2" fmla="val 12465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373ACCA9-1C2A-9346-A7B8-03B1BEE0959E}"/>
              </a:ext>
            </a:extLst>
          </p:cNvPr>
          <p:cNvSpPr txBox="1"/>
          <p:nvPr/>
        </p:nvSpPr>
        <p:spPr>
          <a:xfrm>
            <a:off x="1911065" y="2656355"/>
            <a:ext cx="3120572" cy="1661993"/>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Mais tu sais moi…</a:t>
            </a:r>
          </a:p>
          <a:p>
            <a:pPr algn="ctr"/>
            <a:r>
              <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 n’aime pas l’informatique !</a:t>
            </a:r>
          </a:p>
          <a:p>
            <a:pPr algn="ctr"/>
            <a:endParaRPr lang="fr-FR" dirty="0"/>
          </a:p>
        </p:txBody>
      </p:sp>
      <p:sp>
        <p:nvSpPr>
          <p:cNvPr id="21" name="ZoneTexte 20">
            <a:extLst>
              <a:ext uri="{FF2B5EF4-FFF2-40B4-BE49-F238E27FC236}">
                <a16:creationId xmlns:a16="http://schemas.microsoft.com/office/drawing/2014/main" id="{7371394C-E625-282E-889D-D7E6418CFFE3}"/>
              </a:ext>
            </a:extLst>
          </p:cNvPr>
          <p:cNvSpPr txBox="1"/>
          <p:nvPr/>
        </p:nvSpPr>
        <p:spPr>
          <a:xfrm>
            <a:off x="7175417" y="2669309"/>
            <a:ext cx="3668541" cy="1815882"/>
          </a:xfrm>
          <a:prstGeom prst="rect">
            <a:avLst/>
          </a:prstGeom>
          <a:noFill/>
        </p:spPr>
        <p:txBody>
          <a:bodyPr wrap="square" rtlCol="0">
            <a:spAutoFit/>
          </a:bodyPr>
          <a:lstStyle/>
          <a:p>
            <a:pPr algn="ctr"/>
            <a:r>
              <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Hé oh ! notre monde a changé il faut utiliser les outils disponibles peut être, non ?</a:t>
            </a:r>
            <a:endParaRPr lang="fr-FR" dirty="0"/>
          </a:p>
        </p:txBody>
      </p:sp>
      <p:sp>
        <p:nvSpPr>
          <p:cNvPr id="30" name="ZoneTexte 29">
            <a:extLst>
              <a:ext uri="{FF2B5EF4-FFF2-40B4-BE49-F238E27FC236}">
                <a16:creationId xmlns:a16="http://schemas.microsoft.com/office/drawing/2014/main" id="{B6EF0641-2371-6C84-D9D5-288F3AB50D4E}"/>
              </a:ext>
            </a:extLst>
          </p:cNvPr>
          <p:cNvSpPr txBox="1"/>
          <p:nvPr/>
        </p:nvSpPr>
        <p:spPr>
          <a:xfrm>
            <a:off x="1832819" y="2920136"/>
            <a:ext cx="3413002"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C’est TOUJOURS en panne !!! Ça BEUG…</a:t>
            </a:r>
            <a:endParaRPr lang="fr-FR" dirty="0"/>
          </a:p>
        </p:txBody>
      </p:sp>
      <p:sp>
        <p:nvSpPr>
          <p:cNvPr id="31" name="ZoneTexte 30">
            <a:extLst>
              <a:ext uri="{FF2B5EF4-FFF2-40B4-BE49-F238E27FC236}">
                <a16:creationId xmlns:a16="http://schemas.microsoft.com/office/drawing/2014/main" id="{FE9D083B-1793-E225-2B16-0FBA66A63CA3}"/>
              </a:ext>
            </a:extLst>
          </p:cNvPr>
          <p:cNvSpPr txBox="1"/>
          <p:nvPr/>
        </p:nvSpPr>
        <p:spPr>
          <a:xfrm>
            <a:off x="7308056" y="2866293"/>
            <a:ext cx="3668541" cy="1384995"/>
          </a:xfrm>
          <a:prstGeom prst="rect">
            <a:avLst/>
          </a:prstGeom>
          <a:noFill/>
        </p:spPr>
        <p:txBody>
          <a:bodyPr wrap="square" rtlCol="0">
            <a:spAutoFit/>
          </a:bodyPr>
          <a:lstStyle/>
          <a:p>
            <a:pPr algn="ctr"/>
            <a:r>
              <a:rPr lang="fr-FR"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Aaaah</a:t>
            </a: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oui ça….Forcément, si on l’utilise mal </a:t>
            </a:r>
            <a:endParaRPr lang="fr-FR" dirty="0"/>
          </a:p>
        </p:txBody>
      </p:sp>
      <p:sp>
        <p:nvSpPr>
          <p:cNvPr id="32" name="ZoneTexte 31">
            <a:extLst>
              <a:ext uri="{FF2B5EF4-FFF2-40B4-BE49-F238E27FC236}">
                <a16:creationId xmlns:a16="http://schemas.microsoft.com/office/drawing/2014/main" id="{3A5BDA37-8398-AF07-C168-8AED84FE3E29}"/>
              </a:ext>
            </a:extLst>
          </p:cNvPr>
          <p:cNvSpPr txBox="1"/>
          <p:nvPr/>
        </p:nvSpPr>
        <p:spPr>
          <a:xfrm>
            <a:off x="1672316" y="2971470"/>
            <a:ext cx="3413002"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Oui ben c’est pas ça mon métier à moi !</a:t>
            </a:r>
            <a:endParaRPr lang="fr-FR" dirty="0"/>
          </a:p>
        </p:txBody>
      </p:sp>
      <p:sp>
        <p:nvSpPr>
          <p:cNvPr id="33" name="ZoneTexte 32">
            <a:extLst>
              <a:ext uri="{FF2B5EF4-FFF2-40B4-BE49-F238E27FC236}">
                <a16:creationId xmlns:a16="http://schemas.microsoft.com/office/drawing/2014/main" id="{88FDC958-FC91-29C1-B295-CC93FE0BACE1}"/>
              </a:ext>
            </a:extLst>
          </p:cNvPr>
          <p:cNvSpPr txBox="1"/>
          <p:nvPr/>
        </p:nvSpPr>
        <p:spPr>
          <a:xfrm>
            <a:off x="7205692" y="2521059"/>
            <a:ext cx="3668541" cy="1815882"/>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M’enfin, en santé la contribution du numérique est incontestable</a:t>
            </a:r>
            <a:endParaRPr lang="fr-FR" dirty="0"/>
          </a:p>
        </p:txBody>
      </p:sp>
      <p:sp>
        <p:nvSpPr>
          <p:cNvPr id="34" name="ZoneTexte 33">
            <a:extLst>
              <a:ext uri="{FF2B5EF4-FFF2-40B4-BE49-F238E27FC236}">
                <a16:creationId xmlns:a16="http://schemas.microsoft.com/office/drawing/2014/main" id="{C58D6F6B-D4B2-9815-9B0D-DC58E6F6B0FB}"/>
              </a:ext>
            </a:extLst>
          </p:cNvPr>
          <p:cNvSpPr txBox="1"/>
          <p:nvPr/>
        </p:nvSpPr>
        <p:spPr>
          <a:xfrm>
            <a:off x="1633773" y="2732851"/>
            <a:ext cx="3413002" cy="1384995"/>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Personne n’est capable de t’aider quand tu as besoin.</a:t>
            </a:r>
            <a:endParaRPr lang="fr-FR" dirty="0"/>
          </a:p>
        </p:txBody>
      </p:sp>
      <p:sp>
        <p:nvSpPr>
          <p:cNvPr id="35" name="ZoneTexte 34">
            <a:extLst>
              <a:ext uri="{FF2B5EF4-FFF2-40B4-BE49-F238E27FC236}">
                <a16:creationId xmlns:a16="http://schemas.microsoft.com/office/drawing/2014/main" id="{7941BB74-BD29-5AA1-D3F5-8AED97A98EC6}"/>
              </a:ext>
            </a:extLst>
          </p:cNvPr>
          <p:cNvSpPr txBox="1"/>
          <p:nvPr/>
        </p:nvSpPr>
        <p:spPr>
          <a:xfrm>
            <a:off x="7297749" y="2927270"/>
            <a:ext cx="3668541" cy="1384995"/>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Hé, Apprendre par soi-même, ça marche aussi tu sais !</a:t>
            </a:r>
            <a:endParaRPr lang="fr-FR" dirty="0"/>
          </a:p>
        </p:txBody>
      </p:sp>
      <p:sp>
        <p:nvSpPr>
          <p:cNvPr id="36" name="ZoneTexte 35">
            <a:extLst>
              <a:ext uri="{FF2B5EF4-FFF2-40B4-BE49-F238E27FC236}">
                <a16:creationId xmlns:a16="http://schemas.microsoft.com/office/drawing/2014/main" id="{5E38627B-4835-9275-5C6D-E146344E67E5}"/>
              </a:ext>
            </a:extLst>
          </p:cNvPr>
          <p:cNvSpPr txBox="1"/>
          <p:nvPr/>
        </p:nvSpPr>
        <p:spPr>
          <a:xfrm>
            <a:off x="1404018" y="3123254"/>
            <a:ext cx="3413002"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Je n’ai pas le temps ! t’es marrant toi…</a:t>
            </a:r>
            <a:endParaRPr lang="fr-FR" dirty="0"/>
          </a:p>
        </p:txBody>
      </p:sp>
      <p:sp>
        <p:nvSpPr>
          <p:cNvPr id="37" name="ZoneTexte 36">
            <a:extLst>
              <a:ext uri="{FF2B5EF4-FFF2-40B4-BE49-F238E27FC236}">
                <a16:creationId xmlns:a16="http://schemas.microsoft.com/office/drawing/2014/main" id="{76EAE7BE-B236-11C7-0BF5-8D4307F87993}"/>
              </a:ext>
            </a:extLst>
          </p:cNvPr>
          <p:cNvSpPr txBox="1"/>
          <p:nvPr/>
        </p:nvSpPr>
        <p:spPr>
          <a:xfrm>
            <a:off x="7093606" y="2718655"/>
            <a:ext cx="3668541" cy="1384995"/>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Parfois il faut savoir perdre du temps pour en gagner. Hé </a:t>
            </a:r>
            <a:r>
              <a:rPr lang="fr-FR"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hé</a:t>
            </a: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sp>
        <p:nvSpPr>
          <p:cNvPr id="38" name="ZoneTexte 37">
            <a:extLst>
              <a:ext uri="{FF2B5EF4-FFF2-40B4-BE49-F238E27FC236}">
                <a16:creationId xmlns:a16="http://schemas.microsoft.com/office/drawing/2014/main" id="{459AA26A-884A-6E8A-6837-7BFCB0AA82DA}"/>
              </a:ext>
            </a:extLst>
          </p:cNvPr>
          <p:cNvSpPr txBox="1"/>
          <p:nvPr/>
        </p:nvSpPr>
        <p:spPr>
          <a:xfrm>
            <a:off x="1595230" y="2577434"/>
            <a:ext cx="3413002" cy="1815882"/>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 temps c’est de l’argent, et puis ça coute une fortune en matériels et logiciels</a:t>
            </a:r>
            <a:endParaRPr lang="fr-FR" dirty="0"/>
          </a:p>
        </p:txBody>
      </p:sp>
      <p:sp>
        <p:nvSpPr>
          <p:cNvPr id="39" name="ZoneTexte 38">
            <a:extLst>
              <a:ext uri="{FF2B5EF4-FFF2-40B4-BE49-F238E27FC236}">
                <a16:creationId xmlns:a16="http://schemas.microsoft.com/office/drawing/2014/main" id="{41224659-ACAA-645B-C0A5-EE4C884756D3}"/>
              </a:ext>
            </a:extLst>
          </p:cNvPr>
          <p:cNvSpPr txBox="1"/>
          <p:nvPr/>
        </p:nvSpPr>
        <p:spPr>
          <a:xfrm>
            <a:off x="6941059" y="2942328"/>
            <a:ext cx="4320437" cy="1384995"/>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Oooh ! Il faut le voir comme un investissement !</a:t>
            </a:r>
          </a:p>
          <a:p>
            <a:pPr algn="ct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ZoneTexte 39">
            <a:extLst>
              <a:ext uri="{FF2B5EF4-FFF2-40B4-BE49-F238E27FC236}">
                <a16:creationId xmlns:a16="http://schemas.microsoft.com/office/drawing/2014/main" id="{8732D2CA-0B7A-1EEE-9BFE-81FAF288353F}"/>
              </a:ext>
            </a:extLst>
          </p:cNvPr>
          <p:cNvSpPr txBox="1"/>
          <p:nvPr/>
        </p:nvSpPr>
        <p:spPr>
          <a:xfrm>
            <a:off x="7108225" y="2714739"/>
            <a:ext cx="3413002" cy="1384995"/>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 numérique, c’est plus fiable qu’un humain</a:t>
            </a:r>
            <a:endParaRPr lang="fr-FR" dirty="0"/>
          </a:p>
        </p:txBody>
      </p:sp>
      <p:sp>
        <p:nvSpPr>
          <p:cNvPr id="41" name="ZoneTexte 40">
            <a:extLst>
              <a:ext uri="{FF2B5EF4-FFF2-40B4-BE49-F238E27FC236}">
                <a16:creationId xmlns:a16="http://schemas.microsoft.com/office/drawing/2014/main" id="{F86B19DE-8F7C-5A1D-FE30-4403FE0EF329}"/>
              </a:ext>
            </a:extLst>
          </p:cNvPr>
          <p:cNvSpPr txBox="1"/>
          <p:nvPr/>
        </p:nvSpPr>
        <p:spPr>
          <a:xfrm>
            <a:off x="1516043" y="2820078"/>
            <a:ext cx="3668541" cy="1384995"/>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Je veux bien mais on ne soigne pas mieux avec un ordinateur...</a:t>
            </a:r>
          </a:p>
        </p:txBody>
      </p:sp>
      <p:sp>
        <p:nvSpPr>
          <p:cNvPr id="42" name="Bulle narrative : ronde 41">
            <a:extLst>
              <a:ext uri="{FF2B5EF4-FFF2-40B4-BE49-F238E27FC236}">
                <a16:creationId xmlns:a16="http://schemas.microsoft.com/office/drawing/2014/main" id="{EFCB0278-2179-128F-E45F-E62B33EE713C}"/>
              </a:ext>
            </a:extLst>
          </p:cNvPr>
          <p:cNvSpPr/>
          <p:nvPr/>
        </p:nvSpPr>
        <p:spPr>
          <a:xfrm>
            <a:off x="6306618" y="2204349"/>
            <a:ext cx="5242515" cy="2298109"/>
          </a:xfrm>
          <a:prstGeom prst="wedgeEllipseCallout">
            <a:avLst>
              <a:gd name="adj1" fmla="val 55026"/>
              <a:gd name="adj2" fmla="val 124656"/>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3" name="Bulle narrative : ronde 42">
            <a:extLst>
              <a:ext uri="{FF2B5EF4-FFF2-40B4-BE49-F238E27FC236}">
                <a16:creationId xmlns:a16="http://schemas.microsoft.com/office/drawing/2014/main" id="{ADA93ED7-6B1F-023B-F7CD-1CFF720D6BE3}"/>
              </a:ext>
            </a:extLst>
          </p:cNvPr>
          <p:cNvSpPr/>
          <p:nvPr/>
        </p:nvSpPr>
        <p:spPr>
          <a:xfrm>
            <a:off x="940951" y="2119339"/>
            <a:ext cx="4905156" cy="2492086"/>
          </a:xfrm>
          <a:prstGeom prst="wedgeEllipseCallout">
            <a:avLst>
              <a:gd name="adj1" fmla="val -47411"/>
              <a:gd name="adj2" fmla="val 10491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4A08D7B7-06CD-71A4-33C1-E362C76D9191}"/>
              </a:ext>
            </a:extLst>
          </p:cNvPr>
          <p:cNvSpPr txBox="1"/>
          <p:nvPr/>
        </p:nvSpPr>
        <p:spPr>
          <a:xfrm>
            <a:off x="6930752" y="2718954"/>
            <a:ext cx="4157870" cy="1661993"/>
          </a:xfrm>
          <a:prstGeom prst="rect">
            <a:avLst/>
          </a:prstGeom>
          <a:noFill/>
        </p:spPr>
        <p:txBody>
          <a:bodyPr wrap="square" rtlCol="0">
            <a:spAutoFit/>
          </a:bodyPr>
          <a:lstStyle/>
          <a:p>
            <a:pPr algn="ctr"/>
            <a:r>
              <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toute façon </a:t>
            </a:r>
          </a:p>
          <a:p>
            <a:pPr algn="ctr"/>
            <a:r>
              <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 SIP EST OBLIGATOIRE ! c’est un critère Socle</a:t>
            </a:r>
          </a:p>
          <a:p>
            <a:endParaRPr lang="fr-FR" dirty="0"/>
          </a:p>
        </p:txBody>
      </p:sp>
      <p:sp>
        <p:nvSpPr>
          <p:cNvPr id="47" name="ZoneTexte 46">
            <a:extLst>
              <a:ext uri="{FF2B5EF4-FFF2-40B4-BE49-F238E27FC236}">
                <a16:creationId xmlns:a16="http://schemas.microsoft.com/office/drawing/2014/main" id="{C09C4A98-E542-08D8-9223-9557F4F7ABB5}"/>
              </a:ext>
            </a:extLst>
          </p:cNvPr>
          <p:cNvSpPr txBox="1"/>
          <p:nvPr/>
        </p:nvSpPr>
        <p:spPr>
          <a:xfrm>
            <a:off x="1317767" y="2933986"/>
            <a:ext cx="4157870"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Et pourquoi pas partir en vacances avec ta mère…?</a:t>
            </a:r>
            <a:endParaRPr lang="fr-FR" dirty="0"/>
          </a:p>
        </p:txBody>
      </p:sp>
      <p:sp>
        <p:nvSpPr>
          <p:cNvPr id="48" name="ZoneTexte 47">
            <a:extLst>
              <a:ext uri="{FF2B5EF4-FFF2-40B4-BE49-F238E27FC236}">
                <a16:creationId xmlns:a16="http://schemas.microsoft.com/office/drawing/2014/main" id="{B6A8A0D4-6A58-11DD-0158-E969DB7DCC5E}"/>
              </a:ext>
            </a:extLst>
          </p:cNvPr>
          <p:cNvSpPr txBox="1"/>
          <p:nvPr/>
        </p:nvSpPr>
        <p:spPr>
          <a:xfrm>
            <a:off x="6767899" y="2922955"/>
            <a:ext cx="4157870"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Qu’est-ce que ma mère vient faire là-dedans ?</a:t>
            </a:r>
            <a:endParaRPr lang="fr-FR" dirty="0"/>
          </a:p>
        </p:txBody>
      </p:sp>
      <p:sp>
        <p:nvSpPr>
          <p:cNvPr id="49" name="ZoneTexte 48">
            <a:extLst>
              <a:ext uri="{FF2B5EF4-FFF2-40B4-BE49-F238E27FC236}">
                <a16:creationId xmlns:a16="http://schemas.microsoft.com/office/drawing/2014/main" id="{BE436726-ABFD-CD9F-E86C-3DEEE481EC4B}"/>
              </a:ext>
            </a:extLst>
          </p:cNvPr>
          <p:cNvSpPr txBox="1"/>
          <p:nvPr/>
        </p:nvSpPr>
        <p:spPr>
          <a:xfrm>
            <a:off x="1367592" y="2661084"/>
            <a:ext cx="3822216" cy="1631216"/>
          </a:xfrm>
          <a:prstGeom prst="rect">
            <a:avLst/>
          </a:prstGeom>
          <a:noFill/>
        </p:spPr>
        <p:txBody>
          <a:bodyPr wrap="square" rtlCol="0">
            <a:spAutoFit/>
          </a:bodyPr>
          <a:lstStyle/>
          <a:p>
            <a:pPr algn="ct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Ben le SIP ! c’est comme ta mère pendant les vacances : </a:t>
            </a:r>
          </a:p>
          <a:p>
            <a:pPr algn="ct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Critère SOCLE </a:t>
            </a:r>
          </a:p>
          <a:p>
            <a:pPr algn="ct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OBLIGATOIRE et toujours là où on ne l’attend pas ! </a:t>
            </a:r>
          </a:p>
        </p:txBody>
      </p:sp>
      <p:sp>
        <p:nvSpPr>
          <p:cNvPr id="50" name="ZoneTexte 49">
            <a:extLst>
              <a:ext uri="{FF2B5EF4-FFF2-40B4-BE49-F238E27FC236}">
                <a16:creationId xmlns:a16="http://schemas.microsoft.com/office/drawing/2014/main" id="{F0831082-03C6-8840-130D-8E9B4B61D760}"/>
              </a:ext>
            </a:extLst>
          </p:cNvPr>
          <p:cNvSpPr txBox="1"/>
          <p:nvPr/>
        </p:nvSpPr>
        <p:spPr>
          <a:xfrm>
            <a:off x="6930752" y="2979418"/>
            <a:ext cx="4157870"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LAISSE MA MERE TRANQUILLE ! </a:t>
            </a:r>
            <a:endParaRPr lang="fr-FR" dirty="0"/>
          </a:p>
        </p:txBody>
      </p:sp>
      <p:sp>
        <p:nvSpPr>
          <p:cNvPr id="51" name="ZoneTexte 50">
            <a:extLst>
              <a:ext uri="{FF2B5EF4-FFF2-40B4-BE49-F238E27FC236}">
                <a16:creationId xmlns:a16="http://schemas.microsoft.com/office/drawing/2014/main" id="{8C8276F3-9B1E-7244-918D-BD3AC707CFB7}"/>
              </a:ext>
            </a:extLst>
          </p:cNvPr>
          <p:cNvSpPr txBox="1"/>
          <p:nvPr/>
        </p:nvSpPr>
        <p:spPr>
          <a:xfrm>
            <a:off x="1321463" y="2866293"/>
            <a:ext cx="3822216" cy="954107"/>
          </a:xfrm>
          <a:prstGeom prst="rect">
            <a:avLst/>
          </a:prstGeom>
          <a:noFill/>
        </p:spPr>
        <p:txBody>
          <a:bodyPr wrap="square" rtlCol="0">
            <a:spAutoFit/>
          </a:bodyPr>
          <a:lstStyle/>
          <a:p>
            <a:pPr algn="ctr"/>
            <a:r>
              <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ET LA TIENNE ON EN PARLE ?</a:t>
            </a:r>
          </a:p>
        </p:txBody>
      </p:sp>
      <p:pic>
        <p:nvPicPr>
          <p:cNvPr id="58" name="Image 57" descr="Une femme d'affaires a les pouces baissés">
            <a:extLst>
              <a:ext uri="{FF2B5EF4-FFF2-40B4-BE49-F238E27FC236}">
                <a16:creationId xmlns:a16="http://schemas.microsoft.com/office/drawing/2014/main" id="{C6C38B04-6601-43AA-D5AF-2401206917BF}"/>
              </a:ext>
            </a:extLst>
          </p:cNvPr>
          <p:cNvPicPr>
            <a:picLocks noChangeAspect="1"/>
          </p:cNvPicPr>
          <p:nvPr/>
        </p:nvPicPr>
        <p:blipFill>
          <a:blip r:embed="rId2"/>
          <a:stretch>
            <a:fillRect/>
          </a:stretch>
        </p:blipFill>
        <p:spPr>
          <a:xfrm>
            <a:off x="81395" y="3727569"/>
            <a:ext cx="1236372" cy="3047237"/>
          </a:xfrm>
          <a:prstGeom prst="rect">
            <a:avLst/>
          </a:prstGeom>
        </p:spPr>
      </p:pic>
      <p:pic>
        <p:nvPicPr>
          <p:cNvPr id="60" name="Image 59" descr="Un homme d'affaires qui a le pouce levé">
            <a:extLst>
              <a:ext uri="{FF2B5EF4-FFF2-40B4-BE49-F238E27FC236}">
                <a16:creationId xmlns:a16="http://schemas.microsoft.com/office/drawing/2014/main" id="{CE0B2B74-02FE-65F5-49BA-BFA507426376}"/>
              </a:ext>
            </a:extLst>
          </p:cNvPr>
          <p:cNvPicPr>
            <a:picLocks noChangeAspect="1"/>
          </p:cNvPicPr>
          <p:nvPr/>
        </p:nvPicPr>
        <p:blipFill>
          <a:blip r:embed="rId3"/>
          <a:stretch>
            <a:fillRect/>
          </a:stretch>
        </p:blipFill>
        <p:spPr>
          <a:xfrm flipH="1">
            <a:off x="11100816" y="3888093"/>
            <a:ext cx="1031018" cy="2905942"/>
          </a:xfrm>
          <a:prstGeom prst="rect">
            <a:avLst/>
          </a:prstGeom>
        </p:spPr>
      </p:pic>
    </p:spTree>
    <p:extLst>
      <p:ext uri="{BB962C8B-B14F-4D97-AF65-F5344CB8AC3E}">
        <p14:creationId xmlns:p14="http://schemas.microsoft.com/office/powerpoint/2010/main" val="42596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1" presetClass="entr" presetSubtype="0" fill="hold" grpId="0" nodeType="withEffect">
                                  <p:stCondLst>
                                    <p:cond delay="110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130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200"/>
                                  </p:stCondLst>
                                  <p:childTnLst>
                                    <p:set>
                                      <p:cBhvr>
                                        <p:cTn id="24" dur="1" fill="hold">
                                          <p:stCondLst>
                                            <p:cond delay="9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999"/>
                                          </p:stCondLst>
                                        </p:cTn>
                                        <p:tgtEl>
                                          <p:spTgt spid="21"/>
                                        </p:tgtEl>
                                        <p:attrNameLst>
                                          <p:attrName>style.visibility</p:attrName>
                                        </p:attrNameLst>
                                      </p:cBhvr>
                                      <p:to>
                                        <p:strVal val="visible"/>
                                      </p:to>
                                    </p:set>
                                  </p:childTnLst>
                                </p:cTn>
                              </p:par>
                            </p:childTnLst>
                          </p:cTn>
                        </p:par>
                        <p:par>
                          <p:cTn id="27" fill="hold">
                            <p:stCondLst>
                              <p:cond delay="2000"/>
                            </p:stCondLst>
                            <p:childTnLst>
                              <p:par>
                                <p:cTn id="28" presetID="1" presetClass="exit" presetSubtype="0" fill="hold" grpId="1" nodeType="afterEffect">
                                  <p:stCondLst>
                                    <p:cond delay="3300"/>
                                  </p:stCondLst>
                                  <p:childTnLst>
                                    <p:set>
                                      <p:cBhvr>
                                        <p:cTn id="29" dur="1" fill="hold">
                                          <p:stCondLst>
                                            <p:cond delay="0"/>
                                          </p:stCondLst>
                                        </p:cTn>
                                        <p:tgtEl>
                                          <p:spTgt spid="20"/>
                                        </p:tgtEl>
                                        <p:attrNameLst>
                                          <p:attrName>style.visibility</p:attrName>
                                        </p:attrNameLst>
                                      </p:cBhvr>
                                      <p:to>
                                        <p:strVal val="hidden"/>
                                      </p:to>
                                    </p:set>
                                  </p:childTnLst>
                                </p:cTn>
                              </p:par>
                              <p:par>
                                <p:cTn id="30" presetID="1" presetClass="exit" presetSubtype="0" fill="hold" grpId="1" nodeType="withEffect">
                                  <p:stCondLst>
                                    <p:cond delay="3300"/>
                                  </p:stCondLst>
                                  <p:childTnLst>
                                    <p:set>
                                      <p:cBhvr>
                                        <p:cTn id="31" dur="1" fill="hold">
                                          <p:stCondLst>
                                            <p:cond delay="0"/>
                                          </p:stCondLst>
                                        </p:cTn>
                                        <p:tgtEl>
                                          <p:spTgt spid="21"/>
                                        </p:tgtEl>
                                        <p:attrNameLst>
                                          <p:attrName>style.visibility</p:attrName>
                                        </p:attrNameLst>
                                      </p:cBhvr>
                                      <p:to>
                                        <p:strVal val="hidden"/>
                                      </p:to>
                                    </p:set>
                                  </p:childTnLst>
                                </p:cTn>
                              </p:par>
                            </p:childTnLst>
                          </p:cTn>
                        </p:par>
                        <p:par>
                          <p:cTn id="32" fill="hold">
                            <p:stCondLst>
                              <p:cond delay="5300"/>
                            </p:stCondLst>
                            <p:childTnLst>
                              <p:par>
                                <p:cTn id="33" presetID="1" presetClass="entr" presetSubtype="0" fill="hold" grpId="0" nodeType="afterEffect">
                                  <p:stCondLst>
                                    <p:cond delay="0"/>
                                  </p:stCondLst>
                                  <p:childTnLst>
                                    <p:set>
                                      <p:cBhvr>
                                        <p:cTn id="34" dur="1" fill="hold">
                                          <p:stCondLst>
                                            <p:cond delay="999"/>
                                          </p:stCondLst>
                                        </p:cTn>
                                        <p:tgtEl>
                                          <p:spTgt spid="30"/>
                                        </p:tgtEl>
                                        <p:attrNameLst>
                                          <p:attrName>style.visibility</p:attrName>
                                        </p:attrNameLst>
                                      </p:cBhvr>
                                      <p:to>
                                        <p:strVal val="visible"/>
                                      </p:to>
                                    </p:set>
                                  </p:childTnLst>
                                </p:cTn>
                              </p:par>
                              <p:par>
                                <p:cTn id="35" presetID="1" presetClass="entr" presetSubtype="0" fill="hold" grpId="0" nodeType="withEffect">
                                  <p:stCondLst>
                                    <p:cond delay="700"/>
                                  </p:stCondLst>
                                  <p:childTnLst>
                                    <p:set>
                                      <p:cBhvr>
                                        <p:cTn id="36" dur="1" fill="hold">
                                          <p:stCondLst>
                                            <p:cond delay="999"/>
                                          </p:stCondLst>
                                        </p:cTn>
                                        <p:tgtEl>
                                          <p:spTgt spid="31"/>
                                        </p:tgtEl>
                                        <p:attrNameLst>
                                          <p:attrName>style.visibility</p:attrName>
                                        </p:attrNameLst>
                                      </p:cBhvr>
                                      <p:to>
                                        <p:strVal val="visible"/>
                                      </p:to>
                                    </p:set>
                                  </p:childTnLst>
                                </p:cTn>
                              </p:par>
                            </p:childTnLst>
                          </p:cTn>
                        </p:par>
                        <p:par>
                          <p:cTn id="37" fill="hold">
                            <p:stCondLst>
                              <p:cond delay="7000"/>
                            </p:stCondLst>
                            <p:childTnLst>
                              <p:par>
                                <p:cTn id="38" presetID="1" presetClass="exit" presetSubtype="0" fill="hold" grpId="1" nodeType="afterEffect">
                                  <p:stCondLst>
                                    <p:cond delay="280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1" nodeType="withEffect">
                                  <p:stCondLst>
                                    <p:cond delay="2800"/>
                                  </p:stCondLst>
                                  <p:childTnLst>
                                    <p:set>
                                      <p:cBhvr>
                                        <p:cTn id="41" dur="1" fill="hold">
                                          <p:stCondLst>
                                            <p:cond delay="0"/>
                                          </p:stCondLst>
                                        </p:cTn>
                                        <p:tgtEl>
                                          <p:spTgt spid="31"/>
                                        </p:tgtEl>
                                        <p:attrNameLst>
                                          <p:attrName>style.visibility</p:attrName>
                                        </p:attrNameLst>
                                      </p:cBhvr>
                                      <p:to>
                                        <p:strVal val="hidden"/>
                                      </p:to>
                                    </p:set>
                                  </p:childTnLst>
                                </p:cTn>
                              </p:par>
                            </p:childTnLst>
                          </p:cTn>
                        </p:par>
                        <p:par>
                          <p:cTn id="42" fill="hold">
                            <p:stCondLst>
                              <p:cond delay="9800"/>
                            </p:stCondLst>
                            <p:childTnLst>
                              <p:par>
                                <p:cTn id="43" presetID="1" presetClass="entr" presetSubtype="0" fill="hold" grpId="0" nodeType="afterEffect">
                                  <p:stCondLst>
                                    <p:cond delay="200"/>
                                  </p:stCondLst>
                                  <p:childTnLst>
                                    <p:set>
                                      <p:cBhvr>
                                        <p:cTn id="44" dur="1" fill="hold">
                                          <p:stCondLst>
                                            <p:cond delay="999"/>
                                          </p:stCondLst>
                                        </p:cTn>
                                        <p:tgtEl>
                                          <p:spTgt spid="32"/>
                                        </p:tgtEl>
                                        <p:attrNameLst>
                                          <p:attrName>style.visibility</p:attrName>
                                        </p:attrNameLst>
                                      </p:cBhvr>
                                      <p:to>
                                        <p:strVal val="visible"/>
                                      </p:to>
                                    </p:set>
                                  </p:childTnLst>
                                </p:cTn>
                              </p:par>
                              <p:par>
                                <p:cTn id="45" presetID="1" presetClass="entr" presetSubtype="0" fill="hold" grpId="0" nodeType="withEffect">
                                  <p:stCondLst>
                                    <p:cond delay="1100"/>
                                  </p:stCondLst>
                                  <p:childTnLst>
                                    <p:set>
                                      <p:cBhvr>
                                        <p:cTn id="46" dur="1" fill="hold">
                                          <p:stCondLst>
                                            <p:cond delay="999"/>
                                          </p:stCondLst>
                                        </p:cTn>
                                        <p:tgtEl>
                                          <p:spTgt spid="33"/>
                                        </p:tgtEl>
                                        <p:attrNameLst>
                                          <p:attrName>style.visibility</p:attrName>
                                        </p:attrNameLst>
                                      </p:cBhvr>
                                      <p:to>
                                        <p:strVal val="visible"/>
                                      </p:to>
                                    </p:set>
                                  </p:childTnLst>
                                </p:cTn>
                              </p:par>
                            </p:childTnLst>
                          </p:cTn>
                        </p:par>
                        <p:par>
                          <p:cTn id="47" fill="hold">
                            <p:stCondLst>
                              <p:cond delay="11900"/>
                            </p:stCondLst>
                            <p:childTnLst>
                              <p:par>
                                <p:cTn id="48" presetID="1" presetClass="exit" presetSubtype="0" fill="hold" grpId="1" nodeType="afterEffect">
                                  <p:stCondLst>
                                    <p:cond delay="4000"/>
                                  </p:stCondLst>
                                  <p:childTnLst>
                                    <p:set>
                                      <p:cBhvr>
                                        <p:cTn id="49" dur="1" fill="hold">
                                          <p:stCondLst>
                                            <p:cond delay="0"/>
                                          </p:stCondLst>
                                        </p:cTn>
                                        <p:tgtEl>
                                          <p:spTgt spid="32"/>
                                        </p:tgtEl>
                                        <p:attrNameLst>
                                          <p:attrName>style.visibility</p:attrName>
                                        </p:attrNameLst>
                                      </p:cBhvr>
                                      <p:to>
                                        <p:strVal val="hidden"/>
                                      </p:to>
                                    </p:set>
                                  </p:childTnLst>
                                </p:cTn>
                              </p:par>
                              <p:par>
                                <p:cTn id="50" presetID="1" presetClass="exit" presetSubtype="0" fill="hold" grpId="1" nodeType="withEffect">
                                  <p:stCondLst>
                                    <p:cond delay="4000"/>
                                  </p:stCondLst>
                                  <p:childTnLst>
                                    <p:set>
                                      <p:cBhvr>
                                        <p:cTn id="51" dur="1" fill="hold">
                                          <p:stCondLst>
                                            <p:cond delay="0"/>
                                          </p:stCondLst>
                                        </p:cTn>
                                        <p:tgtEl>
                                          <p:spTgt spid="33"/>
                                        </p:tgtEl>
                                        <p:attrNameLst>
                                          <p:attrName>style.visibility</p:attrName>
                                        </p:attrNameLst>
                                      </p:cBhvr>
                                      <p:to>
                                        <p:strVal val="hidden"/>
                                      </p:to>
                                    </p:set>
                                  </p:childTnLst>
                                </p:cTn>
                              </p:par>
                            </p:childTnLst>
                          </p:cTn>
                        </p:par>
                        <p:par>
                          <p:cTn id="52" fill="hold">
                            <p:stCondLst>
                              <p:cond delay="15900"/>
                            </p:stCondLst>
                            <p:childTnLst>
                              <p:par>
                                <p:cTn id="53" presetID="1" presetClass="entr" presetSubtype="0" fill="hold" grpId="0" nodeType="afterEffect">
                                  <p:stCondLst>
                                    <p:cond delay="200"/>
                                  </p:stCondLst>
                                  <p:childTnLst>
                                    <p:set>
                                      <p:cBhvr>
                                        <p:cTn id="54" dur="1" fill="hold">
                                          <p:stCondLst>
                                            <p:cond delay="999"/>
                                          </p:stCondLst>
                                        </p:cTn>
                                        <p:tgtEl>
                                          <p:spTgt spid="34"/>
                                        </p:tgtEl>
                                        <p:attrNameLst>
                                          <p:attrName>style.visibility</p:attrName>
                                        </p:attrNameLst>
                                      </p:cBhvr>
                                      <p:to>
                                        <p:strVal val="visible"/>
                                      </p:to>
                                    </p:set>
                                  </p:childTnLst>
                                </p:cTn>
                              </p:par>
                              <p:par>
                                <p:cTn id="55" presetID="1" presetClass="entr" presetSubtype="0" fill="hold" grpId="0" nodeType="withEffect">
                                  <p:stCondLst>
                                    <p:cond delay="1100"/>
                                  </p:stCondLst>
                                  <p:childTnLst>
                                    <p:set>
                                      <p:cBhvr>
                                        <p:cTn id="56" dur="1" fill="hold">
                                          <p:stCondLst>
                                            <p:cond delay="999"/>
                                          </p:stCondLst>
                                        </p:cTn>
                                        <p:tgtEl>
                                          <p:spTgt spid="35"/>
                                        </p:tgtEl>
                                        <p:attrNameLst>
                                          <p:attrName>style.visibility</p:attrName>
                                        </p:attrNameLst>
                                      </p:cBhvr>
                                      <p:to>
                                        <p:strVal val="visible"/>
                                      </p:to>
                                    </p:set>
                                  </p:childTnLst>
                                </p:cTn>
                              </p:par>
                            </p:childTnLst>
                          </p:cTn>
                        </p:par>
                        <p:par>
                          <p:cTn id="57" fill="hold">
                            <p:stCondLst>
                              <p:cond delay="18000"/>
                            </p:stCondLst>
                            <p:childTnLst>
                              <p:par>
                                <p:cTn id="58" presetID="1" presetClass="exit" presetSubtype="0" fill="hold" grpId="1" nodeType="afterEffect">
                                  <p:stCondLst>
                                    <p:cond delay="4600"/>
                                  </p:stCondLst>
                                  <p:childTnLst>
                                    <p:set>
                                      <p:cBhvr>
                                        <p:cTn id="59" dur="1" fill="hold">
                                          <p:stCondLst>
                                            <p:cond delay="0"/>
                                          </p:stCondLst>
                                        </p:cTn>
                                        <p:tgtEl>
                                          <p:spTgt spid="34"/>
                                        </p:tgtEl>
                                        <p:attrNameLst>
                                          <p:attrName>style.visibility</p:attrName>
                                        </p:attrNameLst>
                                      </p:cBhvr>
                                      <p:to>
                                        <p:strVal val="hidden"/>
                                      </p:to>
                                    </p:set>
                                  </p:childTnLst>
                                </p:cTn>
                              </p:par>
                              <p:par>
                                <p:cTn id="60" presetID="1" presetClass="exit" presetSubtype="0" fill="hold" grpId="1" nodeType="withEffect">
                                  <p:stCondLst>
                                    <p:cond delay="4600"/>
                                  </p:stCondLst>
                                  <p:childTnLst>
                                    <p:set>
                                      <p:cBhvr>
                                        <p:cTn id="61" dur="1" fill="hold">
                                          <p:stCondLst>
                                            <p:cond delay="0"/>
                                          </p:stCondLst>
                                        </p:cTn>
                                        <p:tgtEl>
                                          <p:spTgt spid="35"/>
                                        </p:tgtEl>
                                        <p:attrNameLst>
                                          <p:attrName>style.visibility</p:attrName>
                                        </p:attrNameLst>
                                      </p:cBhvr>
                                      <p:to>
                                        <p:strVal val="hidden"/>
                                      </p:to>
                                    </p:set>
                                  </p:childTnLst>
                                </p:cTn>
                              </p:par>
                            </p:childTnLst>
                          </p:cTn>
                        </p:par>
                        <p:par>
                          <p:cTn id="62" fill="hold">
                            <p:stCondLst>
                              <p:cond delay="22600"/>
                            </p:stCondLst>
                            <p:childTnLst>
                              <p:par>
                                <p:cTn id="63" presetID="1" presetClass="entr" presetSubtype="0" fill="hold" grpId="0" nodeType="afterEffect">
                                  <p:stCondLst>
                                    <p:cond delay="100"/>
                                  </p:stCondLst>
                                  <p:childTnLst>
                                    <p:set>
                                      <p:cBhvr>
                                        <p:cTn id="64" dur="1" fill="hold">
                                          <p:stCondLst>
                                            <p:cond delay="999"/>
                                          </p:stCondLst>
                                        </p:cTn>
                                        <p:tgtEl>
                                          <p:spTgt spid="36"/>
                                        </p:tgtEl>
                                        <p:attrNameLst>
                                          <p:attrName>style.visibility</p:attrName>
                                        </p:attrNameLst>
                                      </p:cBhvr>
                                      <p:to>
                                        <p:strVal val="visible"/>
                                      </p:to>
                                    </p:set>
                                  </p:childTnLst>
                                </p:cTn>
                              </p:par>
                              <p:par>
                                <p:cTn id="65" presetID="1" presetClass="entr" presetSubtype="0" fill="hold" grpId="0" nodeType="withEffect">
                                  <p:stCondLst>
                                    <p:cond delay="800"/>
                                  </p:stCondLst>
                                  <p:childTnLst>
                                    <p:set>
                                      <p:cBhvr>
                                        <p:cTn id="66" dur="1" fill="hold">
                                          <p:stCondLst>
                                            <p:cond delay="999"/>
                                          </p:stCondLst>
                                        </p:cTn>
                                        <p:tgtEl>
                                          <p:spTgt spid="37"/>
                                        </p:tgtEl>
                                        <p:attrNameLst>
                                          <p:attrName>style.visibility</p:attrName>
                                        </p:attrNameLst>
                                      </p:cBhvr>
                                      <p:to>
                                        <p:strVal val="visible"/>
                                      </p:to>
                                    </p:set>
                                  </p:childTnLst>
                                </p:cTn>
                              </p:par>
                            </p:childTnLst>
                          </p:cTn>
                        </p:par>
                        <p:par>
                          <p:cTn id="67" fill="hold">
                            <p:stCondLst>
                              <p:cond delay="24400"/>
                            </p:stCondLst>
                            <p:childTnLst>
                              <p:par>
                                <p:cTn id="68" presetID="1" presetClass="exit" presetSubtype="0" fill="hold" grpId="1" nodeType="afterEffect">
                                  <p:stCondLst>
                                    <p:cond delay="3800"/>
                                  </p:stCondLst>
                                  <p:childTnLst>
                                    <p:set>
                                      <p:cBhvr>
                                        <p:cTn id="69" dur="1" fill="hold">
                                          <p:stCondLst>
                                            <p:cond delay="0"/>
                                          </p:stCondLst>
                                        </p:cTn>
                                        <p:tgtEl>
                                          <p:spTgt spid="36"/>
                                        </p:tgtEl>
                                        <p:attrNameLst>
                                          <p:attrName>style.visibility</p:attrName>
                                        </p:attrNameLst>
                                      </p:cBhvr>
                                      <p:to>
                                        <p:strVal val="hidden"/>
                                      </p:to>
                                    </p:set>
                                  </p:childTnLst>
                                </p:cTn>
                              </p:par>
                              <p:par>
                                <p:cTn id="70" presetID="1" presetClass="exit" presetSubtype="0" fill="hold" grpId="1" nodeType="withEffect">
                                  <p:stCondLst>
                                    <p:cond delay="3800"/>
                                  </p:stCondLst>
                                  <p:childTnLst>
                                    <p:set>
                                      <p:cBhvr>
                                        <p:cTn id="71" dur="1" fill="hold">
                                          <p:stCondLst>
                                            <p:cond delay="0"/>
                                          </p:stCondLst>
                                        </p:cTn>
                                        <p:tgtEl>
                                          <p:spTgt spid="37"/>
                                        </p:tgtEl>
                                        <p:attrNameLst>
                                          <p:attrName>style.visibility</p:attrName>
                                        </p:attrNameLst>
                                      </p:cBhvr>
                                      <p:to>
                                        <p:strVal val="hidden"/>
                                      </p:to>
                                    </p:set>
                                  </p:childTnLst>
                                </p:cTn>
                              </p:par>
                            </p:childTnLst>
                          </p:cTn>
                        </p:par>
                        <p:par>
                          <p:cTn id="72" fill="hold">
                            <p:stCondLst>
                              <p:cond delay="28200"/>
                            </p:stCondLst>
                            <p:childTnLst>
                              <p:par>
                                <p:cTn id="73" presetID="1" presetClass="entr" presetSubtype="0" fill="hold" grpId="0" nodeType="afterEffect">
                                  <p:stCondLst>
                                    <p:cond delay="200"/>
                                  </p:stCondLst>
                                  <p:childTnLst>
                                    <p:set>
                                      <p:cBhvr>
                                        <p:cTn id="74" dur="1" fill="hold">
                                          <p:stCondLst>
                                            <p:cond delay="999"/>
                                          </p:stCondLst>
                                        </p:cTn>
                                        <p:tgtEl>
                                          <p:spTgt spid="38"/>
                                        </p:tgtEl>
                                        <p:attrNameLst>
                                          <p:attrName>style.visibility</p:attrName>
                                        </p:attrNameLst>
                                      </p:cBhvr>
                                      <p:to>
                                        <p:strVal val="visible"/>
                                      </p:to>
                                    </p:set>
                                  </p:childTnLst>
                                </p:cTn>
                              </p:par>
                              <p:par>
                                <p:cTn id="75" presetID="1" presetClass="entr" presetSubtype="0" fill="hold" grpId="0" nodeType="withEffect">
                                  <p:stCondLst>
                                    <p:cond delay="1300"/>
                                  </p:stCondLst>
                                  <p:childTnLst>
                                    <p:set>
                                      <p:cBhvr>
                                        <p:cTn id="76" dur="1" fill="hold">
                                          <p:stCondLst>
                                            <p:cond delay="999"/>
                                          </p:stCondLst>
                                        </p:cTn>
                                        <p:tgtEl>
                                          <p:spTgt spid="39"/>
                                        </p:tgtEl>
                                        <p:attrNameLst>
                                          <p:attrName>style.visibility</p:attrName>
                                        </p:attrNameLst>
                                      </p:cBhvr>
                                      <p:to>
                                        <p:strVal val="visible"/>
                                      </p:to>
                                    </p:set>
                                  </p:childTnLst>
                                </p:cTn>
                              </p:par>
                            </p:childTnLst>
                          </p:cTn>
                        </p:par>
                        <p:par>
                          <p:cTn id="77" fill="hold">
                            <p:stCondLst>
                              <p:cond delay="30500"/>
                            </p:stCondLst>
                            <p:childTnLst>
                              <p:par>
                                <p:cTn id="78" presetID="1" presetClass="exit" presetSubtype="0" fill="hold" grpId="1" nodeType="afterEffect">
                                  <p:stCondLst>
                                    <p:cond delay="3900"/>
                                  </p:stCondLst>
                                  <p:childTnLst>
                                    <p:set>
                                      <p:cBhvr>
                                        <p:cTn id="79" dur="1" fill="hold">
                                          <p:stCondLst>
                                            <p:cond delay="0"/>
                                          </p:stCondLst>
                                        </p:cTn>
                                        <p:tgtEl>
                                          <p:spTgt spid="38"/>
                                        </p:tgtEl>
                                        <p:attrNameLst>
                                          <p:attrName>style.visibility</p:attrName>
                                        </p:attrNameLst>
                                      </p:cBhvr>
                                      <p:to>
                                        <p:strVal val="hidden"/>
                                      </p:to>
                                    </p:set>
                                  </p:childTnLst>
                                </p:cTn>
                              </p:par>
                              <p:par>
                                <p:cTn id="80" presetID="1" presetClass="exit" presetSubtype="0" fill="hold" grpId="1" nodeType="withEffect">
                                  <p:stCondLst>
                                    <p:cond delay="4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34500"/>
                            </p:stCondLst>
                            <p:childTnLst>
                              <p:par>
                                <p:cTn id="83" presetID="1" presetClass="entr" presetSubtype="0" fill="hold" grpId="0" nodeType="afterEffect">
                                  <p:stCondLst>
                                    <p:cond delay="600"/>
                                  </p:stCondLst>
                                  <p:childTnLst>
                                    <p:set>
                                      <p:cBhvr>
                                        <p:cTn id="84" dur="1" fill="hold">
                                          <p:stCondLst>
                                            <p:cond delay="999"/>
                                          </p:stCondLst>
                                        </p:cTn>
                                        <p:tgtEl>
                                          <p:spTgt spid="40"/>
                                        </p:tgtEl>
                                        <p:attrNameLst>
                                          <p:attrName>style.visibility</p:attrName>
                                        </p:attrNameLst>
                                      </p:cBhvr>
                                      <p:to>
                                        <p:strVal val="visible"/>
                                      </p:to>
                                    </p:set>
                                  </p:childTnLst>
                                </p:cTn>
                              </p:par>
                              <p:par>
                                <p:cTn id="85" presetID="1" presetClass="entr" presetSubtype="0" fill="hold" grpId="0" nodeType="withEffect">
                                  <p:stCondLst>
                                    <p:cond delay="1200"/>
                                  </p:stCondLst>
                                  <p:childTnLst>
                                    <p:set>
                                      <p:cBhvr>
                                        <p:cTn id="86" dur="1" fill="hold">
                                          <p:stCondLst>
                                            <p:cond delay="999"/>
                                          </p:stCondLst>
                                        </p:cTn>
                                        <p:tgtEl>
                                          <p:spTgt spid="41"/>
                                        </p:tgtEl>
                                        <p:attrNameLst>
                                          <p:attrName>style.visibility</p:attrName>
                                        </p:attrNameLst>
                                      </p:cBhvr>
                                      <p:to>
                                        <p:strVal val="visible"/>
                                      </p:to>
                                    </p:set>
                                  </p:childTnLst>
                                </p:cTn>
                              </p:par>
                            </p:childTnLst>
                          </p:cTn>
                        </p:par>
                        <p:par>
                          <p:cTn id="87" fill="hold">
                            <p:stCondLst>
                              <p:cond delay="36700"/>
                            </p:stCondLst>
                            <p:childTnLst>
                              <p:par>
                                <p:cTn id="88" presetID="1" presetClass="exit" presetSubtype="0" fill="hold" grpId="1" nodeType="afterEffect">
                                  <p:stCondLst>
                                    <p:cond delay="5100"/>
                                  </p:stCondLst>
                                  <p:childTnLst>
                                    <p:set>
                                      <p:cBhvr>
                                        <p:cTn id="89" dur="1" fill="hold">
                                          <p:stCondLst>
                                            <p:cond delay="0"/>
                                          </p:stCondLst>
                                        </p:cTn>
                                        <p:tgtEl>
                                          <p:spTgt spid="40"/>
                                        </p:tgtEl>
                                        <p:attrNameLst>
                                          <p:attrName>style.visibility</p:attrName>
                                        </p:attrNameLst>
                                      </p:cBhvr>
                                      <p:to>
                                        <p:strVal val="hidden"/>
                                      </p:to>
                                    </p:set>
                                  </p:childTnLst>
                                </p:cTn>
                              </p:par>
                              <p:par>
                                <p:cTn id="90" presetID="1" presetClass="exit" presetSubtype="0" fill="hold" grpId="1" nodeType="withEffect">
                                  <p:stCondLst>
                                    <p:cond delay="5100"/>
                                  </p:stCondLst>
                                  <p:childTnLst>
                                    <p:set>
                                      <p:cBhvr>
                                        <p:cTn id="91" dur="1" fill="hold">
                                          <p:stCondLst>
                                            <p:cond delay="0"/>
                                          </p:stCondLst>
                                        </p:cTn>
                                        <p:tgtEl>
                                          <p:spTgt spid="41"/>
                                        </p:tgtEl>
                                        <p:attrNameLst>
                                          <p:attrName>style.visibility</p:attrName>
                                        </p:attrNameLst>
                                      </p:cBhvr>
                                      <p:to>
                                        <p:strVal val="hidden"/>
                                      </p:to>
                                    </p:set>
                                  </p:childTnLst>
                                </p:cTn>
                              </p:par>
                            </p:childTnLst>
                          </p:cTn>
                        </p:par>
                        <p:par>
                          <p:cTn id="92" fill="hold">
                            <p:stCondLst>
                              <p:cond delay="41800"/>
                            </p:stCondLst>
                            <p:childTnLst>
                              <p:par>
                                <p:cTn id="93" presetID="1" presetClass="entr" presetSubtype="0" fill="hold" grpId="0" nodeType="afterEffect">
                                  <p:stCondLst>
                                    <p:cond delay="500"/>
                                  </p:stCondLst>
                                  <p:childTnLst>
                                    <p:set>
                                      <p:cBhvr>
                                        <p:cTn id="94" dur="1" fill="hold">
                                          <p:stCondLst>
                                            <p:cond delay="0"/>
                                          </p:stCondLst>
                                        </p:cTn>
                                        <p:tgtEl>
                                          <p:spTgt spid="42"/>
                                        </p:tgtEl>
                                        <p:attrNameLst>
                                          <p:attrName>style.visibility</p:attrName>
                                        </p:attrNameLst>
                                      </p:cBhvr>
                                      <p:to>
                                        <p:strVal val="visible"/>
                                      </p:to>
                                    </p:set>
                                  </p:childTnLst>
                                </p:cTn>
                              </p:par>
                            </p:childTnLst>
                          </p:cTn>
                        </p:par>
                        <p:par>
                          <p:cTn id="95" fill="hold">
                            <p:stCondLst>
                              <p:cond delay="42300"/>
                            </p:stCondLst>
                            <p:childTnLst>
                              <p:par>
                                <p:cTn id="96" presetID="1" presetClass="entr" presetSubtype="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 presetClass="entr" presetSubtype="0" fill="hold" grpId="0" nodeType="withEffect">
                                  <p:stCondLst>
                                    <p:cond delay="1100"/>
                                  </p:stCondLst>
                                  <p:childTnLst>
                                    <p:set>
                                      <p:cBhvr>
                                        <p:cTn id="99" dur="1" fill="hold">
                                          <p:stCondLst>
                                            <p:cond delay="0"/>
                                          </p:stCondLst>
                                        </p:cTn>
                                        <p:tgtEl>
                                          <p:spTgt spid="43"/>
                                        </p:tgtEl>
                                        <p:attrNameLst>
                                          <p:attrName>style.visibility</p:attrName>
                                        </p:attrNameLst>
                                      </p:cBhvr>
                                      <p:to>
                                        <p:strVal val="visible"/>
                                      </p:to>
                                    </p:set>
                                  </p:childTnLst>
                                </p:cTn>
                              </p:par>
                            </p:childTnLst>
                          </p:cTn>
                        </p:par>
                        <p:par>
                          <p:cTn id="100" fill="hold">
                            <p:stCondLst>
                              <p:cond delay="43400"/>
                            </p:stCondLst>
                            <p:childTnLst>
                              <p:par>
                                <p:cTn id="101" presetID="1" presetClass="entr" presetSubtype="0"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par>
                          <p:cTn id="103" fill="hold">
                            <p:stCondLst>
                              <p:cond delay="43400"/>
                            </p:stCondLst>
                            <p:childTnLst>
                              <p:par>
                                <p:cTn id="104" presetID="1" presetClass="exit" presetSubtype="0" fill="hold" grpId="1" nodeType="afterEffect">
                                  <p:stCondLst>
                                    <p:cond delay="6400"/>
                                  </p:stCondLst>
                                  <p:childTnLst>
                                    <p:set>
                                      <p:cBhvr>
                                        <p:cTn id="105" dur="1" fill="hold">
                                          <p:stCondLst>
                                            <p:cond delay="0"/>
                                          </p:stCondLst>
                                        </p:cTn>
                                        <p:tgtEl>
                                          <p:spTgt spid="46"/>
                                        </p:tgtEl>
                                        <p:attrNameLst>
                                          <p:attrName>style.visibility</p:attrName>
                                        </p:attrNameLst>
                                      </p:cBhvr>
                                      <p:to>
                                        <p:strVal val="hidden"/>
                                      </p:to>
                                    </p:set>
                                  </p:childTnLst>
                                </p:cTn>
                              </p:par>
                              <p:par>
                                <p:cTn id="106" presetID="1" presetClass="exit" presetSubtype="0" fill="hold" grpId="1" nodeType="withEffect">
                                  <p:stCondLst>
                                    <p:cond delay="6400"/>
                                  </p:stCondLst>
                                  <p:childTnLst>
                                    <p:set>
                                      <p:cBhvr>
                                        <p:cTn id="107" dur="1" fill="hold">
                                          <p:stCondLst>
                                            <p:cond delay="0"/>
                                          </p:stCondLst>
                                        </p:cTn>
                                        <p:tgtEl>
                                          <p:spTgt spid="47"/>
                                        </p:tgtEl>
                                        <p:attrNameLst>
                                          <p:attrName>style.visibility</p:attrName>
                                        </p:attrNameLst>
                                      </p:cBhvr>
                                      <p:to>
                                        <p:strVal val="hidden"/>
                                      </p:to>
                                    </p:set>
                                  </p:childTnLst>
                                </p:cTn>
                              </p:par>
                            </p:childTnLst>
                          </p:cTn>
                        </p:par>
                        <p:par>
                          <p:cTn id="108" fill="hold">
                            <p:stCondLst>
                              <p:cond delay="49800"/>
                            </p:stCondLst>
                            <p:childTnLst>
                              <p:par>
                                <p:cTn id="109" presetID="1" presetClass="entr" presetSubtype="0"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par>
                          <p:cTn id="111" fill="hold">
                            <p:stCondLst>
                              <p:cond delay="49800"/>
                            </p:stCondLst>
                            <p:childTnLst>
                              <p:par>
                                <p:cTn id="112" presetID="1" presetClass="entr" presetSubtype="0" fill="hold" grpId="0" nodeType="afterEffect">
                                  <p:stCondLst>
                                    <p:cond delay="1000"/>
                                  </p:stCondLst>
                                  <p:childTnLst>
                                    <p:set>
                                      <p:cBhvr>
                                        <p:cTn id="113" dur="1" fill="hold">
                                          <p:stCondLst>
                                            <p:cond delay="0"/>
                                          </p:stCondLst>
                                        </p:cTn>
                                        <p:tgtEl>
                                          <p:spTgt spid="49"/>
                                        </p:tgtEl>
                                        <p:attrNameLst>
                                          <p:attrName>style.visibility</p:attrName>
                                        </p:attrNameLst>
                                      </p:cBhvr>
                                      <p:to>
                                        <p:strVal val="visible"/>
                                      </p:to>
                                    </p:set>
                                  </p:childTnLst>
                                </p:cTn>
                              </p:par>
                            </p:childTnLst>
                          </p:cTn>
                        </p:par>
                        <p:par>
                          <p:cTn id="114" fill="hold">
                            <p:stCondLst>
                              <p:cond delay="50800"/>
                            </p:stCondLst>
                            <p:childTnLst>
                              <p:par>
                                <p:cTn id="115" presetID="1" presetClass="exit" presetSubtype="0" fill="hold" grpId="1" nodeType="afterEffect">
                                  <p:stCondLst>
                                    <p:cond delay="7100"/>
                                  </p:stCondLst>
                                  <p:childTnLst>
                                    <p:set>
                                      <p:cBhvr>
                                        <p:cTn id="116" dur="1" fill="hold">
                                          <p:stCondLst>
                                            <p:cond delay="0"/>
                                          </p:stCondLst>
                                        </p:cTn>
                                        <p:tgtEl>
                                          <p:spTgt spid="48"/>
                                        </p:tgtEl>
                                        <p:attrNameLst>
                                          <p:attrName>style.visibility</p:attrName>
                                        </p:attrNameLst>
                                      </p:cBhvr>
                                      <p:to>
                                        <p:strVal val="hidden"/>
                                      </p:to>
                                    </p:set>
                                  </p:childTnLst>
                                </p:cTn>
                              </p:par>
                              <p:par>
                                <p:cTn id="117" presetID="1" presetClass="exit" presetSubtype="0" fill="hold" grpId="1" nodeType="withEffect">
                                  <p:stCondLst>
                                    <p:cond delay="7200"/>
                                  </p:stCondLst>
                                  <p:childTnLst>
                                    <p:set>
                                      <p:cBhvr>
                                        <p:cTn id="118" dur="1" fill="hold">
                                          <p:stCondLst>
                                            <p:cond delay="0"/>
                                          </p:stCondLst>
                                        </p:cTn>
                                        <p:tgtEl>
                                          <p:spTgt spid="49"/>
                                        </p:tgtEl>
                                        <p:attrNameLst>
                                          <p:attrName>style.visibility</p:attrName>
                                        </p:attrNameLst>
                                      </p:cBhvr>
                                      <p:to>
                                        <p:strVal val="hidden"/>
                                      </p:to>
                                    </p:set>
                                  </p:childTnLst>
                                </p:cTn>
                              </p:par>
                            </p:childTnLst>
                          </p:cTn>
                        </p:par>
                        <p:par>
                          <p:cTn id="119" fill="hold">
                            <p:stCondLst>
                              <p:cond delay="58000"/>
                            </p:stCondLst>
                            <p:childTnLst>
                              <p:par>
                                <p:cTn id="120" presetID="1" presetClass="entr" presetSubtype="0"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childTnLst>
                                </p:cTn>
                              </p:par>
                            </p:childTnLst>
                          </p:cTn>
                        </p:par>
                        <p:par>
                          <p:cTn id="122" fill="hold">
                            <p:stCondLst>
                              <p:cond delay="58000"/>
                            </p:stCondLst>
                            <p:childTnLst>
                              <p:par>
                                <p:cTn id="123" presetID="1" presetClass="entr" presetSubtype="0" fill="hold" grpId="0" nodeType="afterEffect">
                                  <p:stCondLst>
                                    <p:cond delay="1000"/>
                                  </p:stCondLst>
                                  <p:childTnLst>
                                    <p:set>
                                      <p:cBhvr>
                                        <p:cTn id="124" dur="1" fill="hold">
                                          <p:stCondLst>
                                            <p:cond delay="0"/>
                                          </p:stCondLst>
                                        </p:cTn>
                                        <p:tgtEl>
                                          <p:spTgt spid="5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50"/>
                                        </p:tgtEl>
                                        <p:attrNameLst>
                                          <p:attrName>style.visibility</p:attrName>
                                        </p:attrNameLst>
                                      </p:cBhvr>
                                      <p:to>
                                        <p:strVal val="hidden"/>
                                      </p:to>
                                    </p:set>
                                  </p:childTnLst>
                                </p:cTn>
                              </p:par>
                              <p:par>
                                <p:cTn id="129" presetID="1" presetClass="exit" presetSubtype="0" fill="hold" grpId="1" nodeType="withEffect">
                                  <p:stCondLst>
                                    <p:cond delay="7200"/>
                                  </p:stCondLst>
                                  <p:childTnLst>
                                    <p:set>
                                      <p:cBhvr>
                                        <p:cTn id="130"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3" grpId="0" animBg="1"/>
      <p:bldP spid="20" grpId="0"/>
      <p:bldP spid="20" grpId="1"/>
      <p:bldP spid="21" grpId="0"/>
      <p:bldP spid="21"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animBg="1"/>
      <p:bldP spid="43" grpId="0" animBg="1"/>
      <p:bldP spid="46" grpId="0"/>
      <p:bldP spid="46" grpId="1"/>
      <p:bldP spid="47" grpId="0"/>
      <p:bldP spid="47" grpId="1"/>
      <p:bldP spid="48" grpId="0"/>
      <p:bldP spid="48" grpId="1"/>
      <p:bldP spid="49" grpId="0"/>
      <p:bldP spid="49" grpId="1"/>
      <p:bldP spid="50" grpId="0"/>
      <p:bldP spid="50" grpId="1"/>
      <p:bldP spid="51" grpId="0"/>
      <p:bldP spid="5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Les facteurs favorisants</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4EBBA681-F94D-0E1E-E601-98A4513A1A05}"/>
              </a:ext>
            </a:extLst>
          </p:cNvPr>
          <p:cNvSpPr txBox="1"/>
          <p:nvPr/>
        </p:nvSpPr>
        <p:spPr>
          <a:xfrm>
            <a:off x="6096000" y="1100253"/>
            <a:ext cx="6527378" cy="1238801"/>
          </a:xfrm>
          <a:prstGeom prst="rect">
            <a:avLst/>
          </a:prstGeom>
          <a:noFill/>
        </p:spPr>
        <p:txBody>
          <a:bodyPr wrap="square" rtlCol="0">
            <a:spAutoFit/>
          </a:bodyPr>
          <a:lstStyle/>
          <a:p>
            <a:endParaRPr lang="fr-FR" sz="1050" strike="sngStrike" dirty="0"/>
          </a:p>
          <a:p>
            <a:r>
              <a:rPr lang="fr-FR" sz="1100" dirty="0"/>
              <a:t>Avant l’étape de « mise en acte »* d’une technologie   </a:t>
            </a:r>
            <a:endParaRPr lang="fr-FR" sz="900" dirty="0"/>
          </a:p>
          <a:p>
            <a:r>
              <a:rPr lang="fr-FR" sz="1050" dirty="0"/>
              <a:t>On distingue des profils acteurs différents qui reflètent des modalités d’usage variées </a:t>
            </a:r>
          </a:p>
          <a:p>
            <a:endParaRPr lang="fr-FR" sz="1050" dirty="0"/>
          </a:p>
          <a:p>
            <a:r>
              <a:rPr lang="fr-FR" sz="1050" dirty="0"/>
              <a:t>N .ALTER   /   </a:t>
            </a:r>
            <a:r>
              <a:rPr lang="fr-FR" sz="1050" dirty="0" err="1"/>
              <a:t>Iribane</a:t>
            </a:r>
            <a:r>
              <a:rPr lang="fr-FR" sz="1050" dirty="0"/>
              <a:t> et </a:t>
            </a:r>
            <a:r>
              <a:rPr lang="fr-FR" sz="1050" dirty="0" err="1"/>
              <a:t>Tchobanian</a:t>
            </a:r>
            <a:r>
              <a:rPr lang="fr-FR" sz="1100" dirty="0"/>
              <a:t> </a:t>
            </a:r>
          </a:p>
          <a:p>
            <a:r>
              <a:rPr lang="fr-FR" sz="700" dirty="0"/>
              <a:t>*</a:t>
            </a:r>
            <a:r>
              <a:rPr lang="fr-FR" sz="900" dirty="0"/>
              <a:t>Concept  d’ « </a:t>
            </a:r>
            <a:r>
              <a:rPr lang="fr-FR" sz="900" dirty="0" err="1"/>
              <a:t>enactement</a:t>
            </a:r>
            <a:r>
              <a:rPr lang="fr-FR" sz="900" dirty="0"/>
              <a:t> » développé par </a:t>
            </a:r>
            <a:r>
              <a:rPr lang="fr-FR" sz="900" dirty="0" err="1"/>
              <a:t>Orlikowski</a:t>
            </a:r>
            <a:r>
              <a:rPr lang="fr-FR" sz="900" dirty="0"/>
              <a:t> (2000) et Weick (1990)</a:t>
            </a:r>
          </a:p>
          <a:p>
            <a:endParaRPr lang="fr-FR" sz="1200" dirty="0"/>
          </a:p>
        </p:txBody>
      </p:sp>
      <p:graphicFrame>
        <p:nvGraphicFramePr>
          <p:cNvPr id="11" name="Diagramme 10">
            <a:extLst>
              <a:ext uri="{FF2B5EF4-FFF2-40B4-BE49-F238E27FC236}">
                <a16:creationId xmlns:a16="http://schemas.microsoft.com/office/drawing/2014/main" id="{85C8F429-D521-6915-169B-5BBFB6463D94}"/>
              </a:ext>
            </a:extLst>
          </p:cNvPr>
          <p:cNvGraphicFramePr>
            <a:graphicFrameLocks/>
          </p:cNvGraphicFramePr>
          <p:nvPr>
            <p:extLst>
              <p:ext uri="{D42A27DB-BD31-4B8C-83A1-F6EECF244321}">
                <p14:modId xmlns:p14="http://schemas.microsoft.com/office/powerpoint/2010/main" val="4251659604"/>
              </p:ext>
            </p:extLst>
          </p:nvPr>
        </p:nvGraphicFramePr>
        <p:xfrm>
          <a:off x="5902083" y="2105032"/>
          <a:ext cx="5744067"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a:extLst>
              <a:ext uri="{FF2B5EF4-FFF2-40B4-BE49-F238E27FC236}">
                <a16:creationId xmlns:a16="http://schemas.microsoft.com/office/drawing/2014/main" id="{3425DD15-AF3B-1AAF-6572-094668953326}"/>
              </a:ext>
            </a:extLst>
          </p:cNvPr>
          <p:cNvSpPr txBox="1"/>
          <p:nvPr/>
        </p:nvSpPr>
        <p:spPr>
          <a:xfrm>
            <a:off x="545850" y="1690688"/>
            <a:ext cx="4280572" cy="4662815"/>
          </a:xfrm>
          <a:prstGeom prst="rect">
            <a:avLst/>
          </a:prstGeom>
          <a:noFill/>
        </p:spPr>
        <p:txBody>
          <a:bodyPr wrap="square" rtlCol="0">
            <a:spAutoFit/>
          </a:bodyPr>
          <a:lstStyle/>
          <a:p>
            <a:endParaRPr lang="fr-FR" sz="1200" strike="sngStrike" dirty="0"/>
          </a:p>
          <a:p>
            <a:r>
              <a:rPr lang="fr-FR" sz="1200" dirty="0"/>
              <a:t>Trois situations d’usage :  les archétypes (De </a:t>
            </a:r>
            <a:r>
              <a:rPr lang="fr-FR" sz="1200" dirty="0" err="1"/>
              <a:t>Vaujany</a:t>
            </a:r>
            <a:r>
              <a:rPr lang="fr-FR" sz="1200" dirty="0"/>
              <a:t>, 2013</a:t>
            </a:r>
            <a:r>
              <a:rPr lang="fr-FR" sz="1200" strike="sngStrike" dirty="0"/>
              <a:t>)</a:t>
            </a:r>
            <a:r>
              <a:rPr lang="fr-FR" sz="1200" u="sng" dirty="0"/>
              <a:t> p.3</a:t>
            </a:r>
            <a:endParaRPr lang="fr-FR" sz="1200" dirty="0"/>
          </a:p>
          <a:p>
            <a:r>
              <a:rPr lang="fr-FR" sz="1200" dirty="0"/>
              <a:t> </a:t>
            </a:r>
          </a:p>
          <a:p>
            <a:pPr lvl="0"/>
            <a:r>
              <a:rPr lang="fr-FR" sz="1200" b="1" dirty="0"/>
              <a:t>N : Neutre</a:t>
            </a:r>
            <a:endParaRPr lang="fr-FR" sz="1200" dirty="0"/>
          </a:p>
          <a:p>
            <a:pPr lvl="0"/>
            <a:r>
              <a:rPr lang="fr-FR" sz="1200" dirty="0"/>
              <a:t>sans innovation, routines, pas de changement dans les rôles, enkystements des processus d’informatisation, formatage des NTIC selon le modèle structurel.</a:t>
            </a:r>
          </a:p>
          <a:p>
            <a:pPr lvl="0"/>
            <a:endParaRPr lang="fr-FR" sz="1200" b="1" dirty="0"/>
          </a:p>
          <a:p>
            <a:pPr lvl="0"/>
            <a:r>
              <a:rPr lang="fr-FR" sz="1200" b="1" dirty="0"/>
              <a:t>R : Régénérant</a:t>
            </a:r>
            <a:endParaRPr lang="fr-FR" sz="1200" dirty="0"/>
          </a:p>
          <a:p>
            <a:pPr lvl="0"/>
            <a:r>
              <a:rPr lang="fr-FR" sz="1200" dirty="0"/>
              <a:t>innovation sociale à l’usage, production de nouvelles structures sociales par évolution des rôles du fait des nouvelles technologies.</a:t>
            </a:r>
          </a:p>
          <a:p>
            <a:pPr lvl="0"/>
            <a:endParaRPr lang="fr-FR" sz="1200" b="1" dirty="0"/>
          </a:p>
          <a:p>
            <a:pPr lvl="0"/>
            <a:r>
              <a:rPr lang="fr-FR" sz="1200" b="1" dirty="0"/>
              <a:t>P : Perturbateur</a:t>
            </a:r>
            <a:endParaRPr lang="fr-FR" sz="1200" dirty="0"/>
          </a:p>
          <a:p>
            <a:pPr lvl="0"/>
            <a:r>
              <a:rPr lang="fr-FR" sz="1200" dirty="0"/>
              <a:t>innovation ou prolongement des routines mais perturbation des rôles.</a:t>
            </a:r>
          </a:p>
          <a:p>
            <a:r>
              <a:rPr lang="fr-FR" sz="1200" dirty="0"/>
              <a:t> </a:t>
            </a:r>
          </a:p>
          <a:p>
            <a:endParaRPr lang="fr-FR" sz="1200" dirty="0"/>
          </a:p>
          <a:p>
            <a:r>
              <a:rPr lang="fr-FR" sz="1200" dirty="0"/>
              <a:t>Si les évolutions structurelles sont trop angoissantes, un temps de reconstruction individuelle est nécessaire. </a:t>
            </a:r>
          </a:p>
          <a:p>
            <a:endParaRPr lang="fr-FR" sz="1200" dirty="0"/>
          </a:p>
          <a:p>
            <a:r>
              <a:rPr lang="fr-FR" sz="1200" dirty="0"/>
              <a:t>L’appropriation globale repose donc sur un mécanisme en partie dépendant du contexte émotionnel des usages individuels. </a:t>
            </a:r>
          </a:p>
          <a:p>
            <a:endParaRPr lang="fr-FR" sz="1000" dirty="0"/>
          </a:p>
          <a:p>
            <a:endParaRPr lang="fr-FR" sz="1100" dirty="0"/>
          </a:p>
        </p:txBody>
      </p:sp>
    </p:spTree>
    <p:extLst>
      <p:ext uri="{BB962C8B-B14F-4D97-AF65-F5344CB8AC3E}">
        <p14:creationId xmlns:p14="http://schemas.microsoft.com/office/powerpoint/2010/main" val="32310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Les facteurs favorisants</a:t>
            </a:r>
            <a:br>
              <a:rPr lang="fr-FR" b="1" dirty="0">
                <a:solidFill>
                  <a:srgbClr val="004199"/>
                </a:solidFill>
                <a:latin typeface="Proxima Nova" panose="02000506030000020004" pitchFamily="2" charset="0"/>
              </a:rPr>
            </a:b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avec flèche vers la droite 5">
            <a:extLst>
              <a:ext uri="{FF2B5EF4-FFF2-40B4-BE49-F238E27FC236}">
                <a16:creationId xmlns:a16="http://schemas.microsoft.com/office/drawing/2014/main" id="{473E4628-2865-7F4E-88FA-463D0B382D38}"/>
              </a:ext>
            </a:extLst>
          </p:cNvPr>
          <p:cNvSpPr/>
          <p:nvPr/>
        </p:nvSpPr>
        <p:spPr>
          <a:xfrm>
            <a:off x="493287" y="1379539"/>
            <a:ext cx="2664296" cy="4248472"/>
          </a:xfrm>
          <a:prstGeom prst="rightArrowCallout">
            <a:avLst>
              <a:gd name="adj1" fmla="val 7634"/>
              <a:gd name="adj2" fmla="val 893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Les TIC au cœur de la MSP</a:t>
            </a:r>
            <a:r>
              <a:rPr lang="fr-FR" dirty="0"/>
              <a:t>.</a:t>
            </a:r>
          </a:p>
          <a:p>
            <a:pPr algn="ctr"/>
            <a:endParaRPr lang="fr-FR" dirty="0"/>
          </a:p>
          <a:p>
            <a:pPr algn="ctr"/>
            <a:r>
              <a:rPr lang="fr-FR" dirty="0"/>
              <a:t>SIP</a:t>
            </a:r>
          </a:p>
          <a:p>
            <a:pPr algn="ctr"/>
            <a:endParaRPr lang="fr-FR" dirty="0"/>
          </a:p>
          <a:p>
            <a:pPr algn="ctr"/>
            <a:r>
              <a:rPr lang="fr-FR" dirty="0"/>
              <a:t>Transformations des pratiques</a:t>
            </a:r>
          </a:p>
          <a:p>
            <a:pPr algn="ctr"/>
            <a:endParaRPr lang="fr-FR" dirty="0"/>
          </a:p>
          <a:p>
            <a:pPr algn="ctr"/>
            <a:r>
              <a:rPr lang="fr-FR" dirty="0"/>
              <a:t>Interroge les identités professionnelles</a:t>
            </a:r>
          </a:p>
          <a:p>
            <a:pPr algn="ctr"/>
            <a:endParaRPr lang="fr-FR" dirty="0"/>
          </a:p>
        </p:txBody>
      </p:sp>
      <p:sp>
        <p:nvSpPr>
          <p:cNvPr id="5" name="Rectangle avec flèche vers la droite 10">
            <a:extLst>
              <a:ext uri="{FF2B5EF4-FFF2-40B4-BE49-F238E27FC236}">
                <a16:creationId xmlns:a16="http://schemas.microsoft.com/office/drawing/2014/main" id="{829D4863-8BC3-EE6F-1D75-1C1CCC4D21CE}"/>
              </a:ext>
            </a:extLst>
          </p:cNvPr>
          <p:cNvSpPr/>
          <p:nvPr/>
        </p:nvSpPr>
        <p:spPr>
          <a:xfrm>
            <a:off x="3244894" y="1379539"/>
            <a:ext cx="2664296" cy="4248472"/>
          </a:xfrm>
          <a:prstGeom prst="rightArrowCallout">
            <a:avLst>
              <a:gd name="adj1" fmla="val 7634"/>
              <a:gd name="adj2" fmla="val 893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Généralisation des usages et appropriation</a:t>
            </a:r>
          </a:p>
          <a:p>
            <a:pPr algn="ctr"/>
            <a:endParaRPr lang="fr-FR" dirty="0"/>
          </a:p>
          <a:p>
            <a:pPr algn="ctr"/>
            <a:r>
              <a:rPr lang="fr-FR" dirty="0"/>
              <a:t>Approche collective </a:t>
            </a:r>
          </a:p>
          <a:p>
            <a:pPr algn="ctr"/>
            <a:endParaRPr lang="fr-FR" dirty="0"/>
          </a:p>
          <a:p>
            <a:pPr algn="ctr"/>
            <a:r>
              <a:rPr lang="fr-FR" sz="1200" i="1" dirty="0"/>
              <a:t>Théorie de la structuration adaptative</a:t>
            </a:r>
          </a:p>
          <a:p>
            <a:pPr algn="ctr"/>
            <a:endParaRPr lang="fr-FR" dirty="0"/>
          </a:p>
          <a:p>
            <a:pPr algn="ctr"/>
            <a:endParaRPr lang="fr-FR" dirty="0"/>
          </a:p>
        </p:txBody>
      </p:sp>
      <p:sp>
        <p:nvSpPr>
          <p:cNvPr id="6" name="Flèche courbée vers la droite 11">
            <a:extLst>
              <a:ext uri="{FF2B5EF4-FFF2-40B4-BE49-F238E27FC236}">
                <a16:creationId xmlns:a16="http://schemas.microsoft.com/office/drawing/2014/main" id="{2F2EB3FF-149F-1D92-B74C-91A0F7ECDE63}"/>
              </a:ext>
            </a:extLst>
          </p:cNvPr>
          <p:cNvSpPr/>
          <p:nvPr/>
        </p:nvSpPr>
        <p:spPr>
          <a:xfrm>
            <a:off x="3480037" y="4664572"/>
            <a:ext cx="480465" cy="864096"/>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courbée vers la droite 12">
            <a:extLst>
              <a:ext uri="{FF2B5EF4-FFF2-40B4-BE49-F238E27FC236}">
                <a16:creationId xmlns:a16="http://schemas.microsoft.com/office/drawing/2014/main" id="{4279701C-77B9-F3E2-6FCA-6686006BAB4E}"/>
              </a:ext>
            </a:extLst>
          </p:cNvPr>
          <p:cNvSpPr/>
          <p:nvPr/>
        </p:nvSpPr>
        <p:spPr>
          <a:xfrm rot="10800000">
            <a:off x="4195646" y="4614365"/>
            <a:ext cx="480465" cy="864096"/>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a:extLst>
              <a:ext uri="{FF2B5EF4-FFF2-40B4-BE49-F238E27FC236}">
                <a16:creationId xmlns:a16="http://schemas.microsoft.com/office/drawing/2014/main" id="{1ACF7ECB-BB49-35C1-6B9A-FDE8807F9ACD}"/>
              </a:ext>
            </a:extLst>
          </p:cNvPr>
          <p:cNvSpPr/>
          <p:nvPr/>
        </p:nvSpPr>
        <p:spPr>
          <a:xfrm>
            <a:off x="5949476" y="3141390"/>
            <a:ext cx="1728192" cy="251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Approche Individuelle </a:t>
            </a:r>
          </a:p>
          <a:p>
            <a:pPr algn="ctr"/>
            <a:endParaRPr lang="fr-FR" dirty="0"/>
          </a:p>
          <a:p>
            <a:pPr algn="ctr"/>
            <a:r>
              <a:rPr lang="fr-FR" sz="1200" i="1" dirty="0"/>
              <a:t>Modèle appropriation</a:t>
            </a:r>
          </a:p>
          <a:p>
            <a:pPr algn="ctr"/>
            <a:endParaRPr lang="fr-FR" sz="1200" i="1" dirty="0"/>
          </a:p>
          <a:p>
            <a:pPr algn="ctr"/>
            <a:r>
              <a:rPr lang="fr-FR" sz="1200" i="1" dirty="0"/>
              <a:t>Facteurs d’appropriation    Nielsen - Davis</a:t>
            </a:r>
          </a:p>
          <a:p>
            <a:pPr algn="ctr"/>
            <a:endParaRPr lang="fr-FR" sz="1200" i="1" dirty="0"/>
          </a:p>
          <a:p>
            <a:pPr algn="ctr"/>
            <a:r>
              <a:rPr lang="fr-FR" sz="1200" i="1" dirty="0"/>
              <a:t>Genèse instrumentale</a:t>
            </a:r>
          </a:p>
          <a:p>
            <a:pPr algn="ctr"/>
            <a:r>
              <a:rPr lang="fr-FR" sz="1200" i="1" dirty="0" err="1"/>
              <a:t>Rabardel</a:t>
            </a:r>
            <a:endParaRPr lang="fr-FR" sz="1200" i="1" dirty="0"/>
          </a:p>
          <a:p>
            <a:pPr algn="ctr"/>
            <a:endParaRPr lang="fr-FR" i="1" dirty="0"/>
          </a:p>
        </p:txBody>
      </p:sp>
      <p:sp>
        <p:nvSpPr>
          <p:cNvPr id="10" name="Accolade fermante 9">
            <a:extLst>
              <a:ext uri="{FF2B5EF4-FFF2-40B4-BE49-F238E27FC236}">
                <a16:creationId xmlns:a16="http://schemas.microsoft.com/office/drawing/2014/main" id="{94A4B255-3AAB-D5E3-B9A6-14F20672B942}"/>
              </a:ext>
            </a:extLst>
          </p:cNvPr>
          <p:cNvSpPr/>
          <p:nvPr/>
        </p:nvSpPr>
        <p:spPr>
          <a:xfrm>
            <a:off x="8688646" y="1446387"/>
            <a:ext cx="1146921" cy="44579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a:extLst>
              <a:ext uri="{FF2B5EF4-FFF2-40B4-BE49-F238E27FC236}">
                <a16:creationId xmlns:a16="http://schemas.microsoft.com/office/drawing/2014/main" id="{4193E223-4DCC-4BB8-6A40-8C95D1D95FE5}"/>
              </a:ext>
            </a:extLst>
          </p:cNvPr>
          <p:cNvSpPr/>
          <p:nvPr/>
        </p:nvSpPr>
        <p:spPr>
          <a:xfrm>
            <a:off x="10092184" y="2418633"/>
            <a:ext cx="1728192" cy="2513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Savoir Faire</a:t>
            </a:r>
          </a:p>
          <a:p>
            <a:pPr algn="ctr"/>
            <a:endParaRPr lang="fr-FR" dirty="0"/>
          </a:p>
          <a:p>
            <a:pPr algn="ctr"/>
            <a:r>
              <a:rPr lang="fr-FR" dirty="0"/>
              <a:t>Maitrise</a:t>
            </a:r>
          </a:p>
          <a:p>
            <a:pPr algn="ctr"/>
            <a:endParaRPr lang="fr-FR" dirty="0"/>
          </a:p>
          <a:p>
            <a:pPr algn="ctr"/>
            <a:r>
              <a:rPr lang="fr-FR" dirty="0"/>
              <a:t>Compétence</a:t>
            </a:r>
            <a:endParaRPr lang="fr-FR" i="1" dirty="0"/>
          </a:p>
        </p:txBody>
      </p:sp>
    </p:spTree>
    <p:extLst>
      <p:ext uri="{BB962C8B-B14F-4D97-AF65-F5344CB8AC3E}">
        <p14:creationId xmlns:p14="http://schemas.microsoft.com/office/powerpoint/2010/main" val="11756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lèche : pentagone 44">
            <a:extLst>
              <a:ext uri="{FF2B5EF4-FFF2-40B4-BE49-F238E27FC236}">
                <a16:creationId xmlns:a16="http://schemas.microsoft.com/office/drawing/2014/main" id="{FF58914A-6716-4F78-9274-6E6D14F7F76F}"/>
              </a:ext>
            </a:extLst>
          </p:cNvPr>
          <p:cNvSpPr/>
          <p:nvPr/>
        </p:nvSpPr>
        <p:spPr>
          <a:xfrm>
            <a:off x="1525879" y="4967016"/>
            <a:ext cx="1592301" cy="345747"/>
          </a:xfrm>
          <a:prstGeom prst="homePlate">
            <a:avLst/>
          </a:prstGeom>
          <a:solidFill>
            <a:schemeClr val="tx2"/>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bg1"/>
                </a:solidFill>
              </a:rPr>
              <a:t>CRIH</a:t>
            </a:r>
            <a:endParaRPr lang="fr-FR" sz="1200" dirty="0">
              <a:solidFill>
                <a:schemeClr val="bg1"/>
              </a:solidFill>
            </a:endParaRPr>
          </a:p>
        </p:txBody>
      </p:sp>
      <p:cxnSp>
        <p:nvCxnSpPr>
          <p:cNvPr id="40" name="Connecteur droit 39">
            <a:extLst>
              <a:ext uri="{FF2B5EF4-FFF2-40B4-BE49-F238E27FC236}">
                <a16:creationId xmlns:a16="http://schemas.microsoft.com/office/drawing/2014/main" id="{2729E9F8-43A6-41C5-96B3-485D37544AEB}"/>
              </a:ext>
            </a:extLst>
          </p:cNvPr>
          <p:cNvCxnSpPr>
            <a:cxnSpLocks/>
            <a:endCxn id="41" idx="0"/>
          </p:cNvCxnSpPr>
          <p:nvPr/>
        </p:nvCxnSpPr>
        <p:spPr>
          <a:xfrm>
            <a:off x="8508600" y="1928390"/>
            <a:ext cx="33611" cy="3752126"/>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Connecteur droit 36">
            <a:extLst>
              <a:ext uri="{FF2B5EF4-FFF2-40B4-BE49-F238E27FC236}">
                <a16:creationId xmlns:a16="http://schemas.microsoft.com/office/drawing/2014/main" id="{9B10E998-EE15-36D3-BF5D-4BC7A5F6AEBD}"/>
              </a:ext>
            </a:extLst>
          </p:cNvPr>
          <p:cNvCxnSpPr>
            <a:cxnSpLocks/>
          </p:cNvCxnSpPr>
          <p:nvPr/>
        </p:nvCxnSpPr>
        <p:spPr>
          <a:xfrm flipH="1">
            <a:off x="6323330" y="1821223"/>
            <a:ext cx="1270" cy="3811292"/>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necteur droit 29">
            <a:extLst>
              <a:ext uri="{FF2B5EF4-FFF2-40B4-BE49-F238E27FC236}">
                <a16:creationId xmlns:a16="http://schemas.microsoft.com/office/drawing/2014/main" id="{2E0B8158-76CA-CE96-C2D1-C9F17E06E27D}"/>
              </a:ext>
            </a:extLst>
          </p:cNvPr>
          <p:cNvCxnSpPr>
            <a:cxnSpLocks/>
            <a:endCxn id="28" idx="0"/>
          </p:cNvCxnSpPr>
          <p:nvPr/>
        </p:nvCxnSpPr>
        <p:spPr>
          <a:xfrm>
            <a:off x="3118180" y="1709884"/>
            <a:ext cx="0" cy="376525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497840" y="214144"/>
            <a:ext cx="10515600" cy="867327"/>
          </a:xfrm>
        </p:spPr>
        <p:txBody>
          <a:bodyPr/>
          <a:lstStyle/>
          <a:p>
            <a:pPr algn="ctr"/>
            <a:r>
              <a:rPr lang="fr-FR" b="1" dirty="0">
                <a:solidFill>
                  <a:srgbClr val="004199"/>
                </a:solidFill>
                <a:latin typeface="Proxima Nova" panose="02000506030000020004" pitchFamily="2" charset="0"/>
              </a:rPr>
              <a:t>SI en Santé 60 ans d’histoire</a:t>
            </a: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droite 15">
            <a:extLst>
              <a:ext uri="{FF2B5EF4-FFF2-40B4-BE49-F238E27FC236}">
                <a16:creationId xmlns:a16="http://schemas.microsoft.com/office/drawing/2014/main" id="{E5AB1FE4-E26F-85A5-CFEE-836724C935A0}"/>
              </a:ext>
            </a:extLst>
          </p:cNvPr>
          <p:cNvSpPr/>
          <p:nvPr/>
        </p:nvSpPr>
        <p:spPr>
          <a:xfrm>
            <a:off x="9927555" y="1512832"/>
            <a:ext cx="1920310" cy="793861"/>
          </a:xfrm>
          <a:prstGeom prst="right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graphicFrame>
        <p:nvGraphicFramePr>
          <p:cNvPr id="19" name="Diagramme 18">
            <a:extLst>
              <a:ext uri="{FF2B5EF4-FFF2-40B4-BE49-F238E27FC236}">
                <a16:creationId xmlns:a16="http://schemas.microsoft.com/office/drawing/2014/main" id="{62A1E64E-4BD6-B7F2-2CD5-6CCA3C0D17AD}"/>
              </a:ext>
            </a:extLst>
          </p:cNvPr>
          <p:cNvGraphicFramePr/>
          <p:nvPr>
            <p:extLst>
              <p:ext uri="{D42A27DB-BD31-4B8C-83A1-F6EECF244321}">
                <p14:modId xmlns:p14="http://schemas.microsoft.com/office/powerpoint/2010/main" val="526701900"/>
              </p:ext>
            </p:extLst>
          </p:nvPr>
        </p:nvGraphicFramePr>
        <p:xfrm>
          <a:off x="0" y="1153255"/>
          <a:ext cx="10058400" cy="985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Flèche : pentagone 20">
            <a:extLst>
              <a:ext uri="{FF2B5EF4-FFF2-40B4-BE49-F238E27FC236}">
                <a16:creationId xmlns:a16="http://schemas.microsoft.com/office/drawing/2014/main" id="{29483794-5F9E-3E56-9B38-54EA5E2C3236}"/>
              </a:ext>
            </a:extLst>
          </p:cNvPr>
          <p:cNvSpPr/>
          <p:nvPr/>
        </p:nvSpPr>
        <p:spPr>
          <a:xfrm>
            <a:off x="306070" y="2843221"/>
            <a:ext cx="10581640" cy="585779"/>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tx1"/>
                </a:solidFill>
              </a:rPr>
              <a:t>Informatisation des fonctions Administratives et supports</a:t>
            </a:r>
          </a:p>
          <a:p>
            <a:pPr algn="ctr"/>
            <a:r>
              <a:rPr lang="fr-FR" sz="1200" dirty="0">
                <a:solidFill>
                  <a:schemeClr val="tx1"/>
                </a:solidFill>
              </a:rPr>
              <a:t>(Paies, facturation, comptabilité, transports, logistique, hôtellerie,….) </a:t>
            </a:r>
          </a:p>
        </p:txBody>
      </p:sp>
      <p:graphicFrame>
        <p:nvGraphicFramePr>
          <p:cNvPr id="22" name="Diagramme 21">
            <a:extLst>
              <a:ext uri="{FF2B5EF4-FFF2-40B4-BE49-F238E27FC236}">
                <a16:creationId xmlns:a16="http://schemas.microsoft.com/office/drawing/2014/main" id="{01F8C729-0107-E8DD-BA10-9E96A2E9A8BF}"/>
              </a:ext>
            </a:extLst>
          </p:cNvPr>
          <p:cNvGraphicFramePr/>
          <p:nvPr>
            <p:extLst>
              <p:ext uri="{D42A27DB-BD31-4B8C-83A1-F6EECF244321}">
                <p14:modId xmlns:p14="http://schemas.microsoft.com/office/powerpoint/2010/main" val="4085243317"/>
              </p:ext>
            </p:extLst>
          </p:nvPr>
        </p:nvGraphicFramePr>
        <p:xfrm>
          <a:off x="306070" y="1956584"/>
          <a:ext cx="9458960" cy="7512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Flèche : pentagone 23">
            <a:extLst>
              <a:ext uri="{FF2B5EF4-FFF2-40B4-BE49-F238E27FC236}">
                <a16:creationId xmlns:a16="http://schemas.microsoft.com/office/drawing/2014/main" id="{9FD9F414-0D48-0C72-F380-9650A1FA7F28}"/>
              </a:ext>
            </a:extLst>
          </p:cNvPr>
          <p:cNvSpPr/>
          <p:nvPr/>
        </p:nvSpPr>
        <p:spPr>
          <a:xfrm>
            <a:off x="4090670" y="3544055"/>
            <a:ext cx="6797040" cy="526240"/>
          </a:xfrm>
          <a:prstGeom prst="homePlate">
            <a:avLst/>
          </a:prstGeom>
          <a:solidFill>
            <a:schemeClr val="accent6">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tx1"/>
                </a:solidFill>
              </a:rPr>
              <a:t>Médicalisation des données </a:t>
            </a:r>
          </a:p>
          <a:p>
            <a:pPr algn="ctr"/>
            <a:r>
              <a:rPr lang="fr-FR" sz="1200" dirty="0">
                <a:solidFill>
                  <a:schemeClr val="tx1"/>
                </a:solidFill>
              </a:rPr>
              <a:t>(Compta analytique, T2A, PMSI SI décisionnels,….) </a:t>
            </a:r>
          </a:p>
        </p:txBody>
      </p:sp>
      <p:sp>
        <p:nvSpPr>
          <p:cNvPr id="25" name="Flèche : pentagone 24">
            <a:extLst>
              <a:ext uri="{FF2B5EF4-FFF2-40B4-BE49-F238E27FC236}">
                <a16:creationId xmlns:a16="http://schemas.microsoft.com/office/drawing/2014/main" id="{B74449D5-6186-2444-D82A-281530BC8D7C}"/>
              </a:ext>
            </a:extLst>
          </p:cNvPr>
          <p:cNvSpPr/>
          <p:nvPr/>
        </p:nvSpPr>
        <p:spPr>
          <a:xfrm>
            <a:off x="1758950" y="4207010"/>
            <a:ext cx="9128760" cy="493533"/>
          </a:xfrm>
          <a:prstGeom prst="homePlate">
            <a:avLst/>
          </a:prstGeom>
          <a:solidFill>
            <a:srgbClr val="00B0F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tx1"/>
                </a:solidFill>
              </a:rPr>
              <a:t>Informatisation des activités de soins</a:t>
            </a:r>
          </a:p>
          <a:p>
            <a:pPr algn="ctr"/>
            <a:r>
              <a:rPr lang="fr-FR" sz="1200" dirty="0">
                <a:solidFill>
                  <a:schemeClr val="tx1"/>
                </a:solidFill>
              </a:rPr>
              <a:t>(Biologie, imagerie, dossiers médicaux intégrés, NIP, </a:t>
            </a:r>
          </a:p>
        </p:txBody>
      </p:sp>
      <p:sp>
        <p:nvSpPr>
          <p:cNvPr id="26" name="Flèche : pentagone 25">
            <a:extLst>
              <a:ext uri="{FF2B5EF4-FFF2-40B4-BE49-F238E27FC236}">
                <a16:creationId xmlns:a16="http://schemas.microsoft.com/office/drawing/2014/main" id="{AFEE0790-AEBB-634D-5D3C-8ED238016FE7}"/>
              </a:ext>
            </a:extLst>
          </p:cNvPr>
          <p:cNvSpPr/>
          <p:nvPr/>
        </p:nvSpPr>
        <p:spPr>
          <a:xfrm>
            <a:off x="4328160" y="1207900"/>
            <a:ext cx="6715760" cy="151958"/>
          </a:xfrm>
          <a:prstGeom prst="homePlate">
            <a:avLst/>
          </a:prstGeom>
          <a:no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100" dirty="0">
                <a:solidFill>
                  <a:schemeClr val="tx1"/>
                </a:solidFill>
              </a:rPr>
              <a:t>WWW</a:t>
            </a:r>
            <a:endParaRPr lang="fr-FR" sz="900" dirty="0">
              <a:solidFill>
                <a:schemeClr val="tx1"/>
              </a:solidFill>
            </a:endParaRPr>
          </a:p>
        </p:txBody>
      </p:sp>
      <p:sp>
        <p:nvSpPr>
          <p:cNvPr id="27" name="Flèche : pentagone 26">
            <a:extLst>
              <a:ext uri="{FF2B5EF4-FFF2-40B4-BE49-F238E27FC236}">
                <a16:creationId xmlns:a16="http://schemas.microsoft.com/office/drawing/2014/main" id="{7821F4B1-16F0-A7F7-BFB1-28C6FF36F2E3}"/>
              </a:ext>
            </a:extLst>
          </p:cNvPr>
          <p:cNvSpPr/>
          <p:nvPr/>
        </p:nvSpPr>
        <p:spPr>
          <a:xfrm>
            <a:off x="7539990" y="979594"/>
            <a:ext cx="3503930" cy="123836"/>
          </a:xfrm>
          <a:prstGeom prst="homePlate">
            <a:avLst/>
          </a:prstGeom>
          <a:no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400" dirty="0" err="1">
                <a:solidFill>
                  <a:schemeClr val="tx1"/>
                </a:solidFill>
              </a:rPr>
              <a:t>Metavers</a:t>
            </a:r>
            <a:endParaRPr lang="fr-FR" sz="1050" dirty="0">
              <a:solidFill>
                <a:schemeClr val="tx1"/>
              </a:solidFill>
            </a:endParaRPr>
          </a:p>
        </p:txBody>
      </p:sp>
      <p:sp>
        <p:nvSpPr>
          <p:cNvPr id="28" name="ZoneTexte 27">
            <a:extLst>
              <a:ext uri="{FF2B5EF4-FFF2-40B4-BE49-F238E27FC236}">
                <a16:creationId xmlns:a16="http://schemas.microsoft.com/office/drawing/2014/main" id="{167C46FD-B7C3-3CC5-47E3-44292C132DBD}"/>
              </a:ext>
            </a:extLst>
          </p:cNvPr>
          <p:cNvSpPr txBox="1"/>
          <p:nvPr/>
        </p:nvSpPr>
        <p:spPr>
          <a:xfrm>
            <a:off x="2218080" y="5475134"/>
            <a:ext cx="1800200" cy="830997"/>
          </a:xfrm>
          <a:prstGeom prst="rect">
            <a:avLst/>
          </a:prstGeom>
          <a:noFill/>
        </p:spPr>
        <p:txBody>
          <a:bodyPr wrap="square" rtlCol="0">
            <a:spAutoFit/>
          </a:bodyPr>
          <a:lstStyle/>
          <a:p>
            <a:pPr algn="ctr"/>
            <a:r>
              <a:rPr lang="fr-FR" sz="1200" b="1" dirty="0">
                <a:solidFill>
                  <a:srgbClr val="FF0000"/>
                </a:solidFill>
              </a:rPr>
              <a:t>1989</a:t>
            </a:r>
          </a:p>
          <a:p>
            <a:pPr algn="ctr"/>
            <a:r>
              <a:rPr lang="fr-FR" sz="1200" b="1" dirty="0">
                <a:solidFill>
                  <a:srgbClr val="FF0000"/>
                </a:solidFill>
              </a:rPr>
              <a:t>OUVERTURE DES MARCHES PUBLICS Autonomie </a:t>
            </a:r>
            <a:endParaRPr lang="fr-FR" sz="1200" dirty="0"/>
          </a:p>
        </p:txBody>
      </p:sp>
      <p:sp>
        <p:nvSpPr>
          <p:cNvPr id="36" name="ZoneTexte 35">
            <a:extLst>
              <a:ext uri="{FF2B5EF4-FFF2-40B4-BE49-F238E27FC236}">
                <a16:creationId xmlns:a16="http://schemas.microsoft.com/office/drawing/2014/main" id="{D6E2703B-29FB-6772-5558-F18CC4178C03}"/>
              </a:ext>
            </a:extLst>
          </p:cNvPr>
          <p:cNvSpPr txBox="1"/>
          <p:nvPr/>
        </p:nvSpPr>
        <p:spPr>
          <a:xfrm>
            <a:off x="5424500" y="5586473"/>
            <a:ext cx="2002460" cy="830997"/>
          </a:xfrm>
          <a:prstGeom prst="rect">
            <a:avLst/>
          </a:prstGeom>
          <a:noFill/>
        </p:spPr>
        <p:txBody>
          <a:bodyPr wrap="square" rtlCol="0">
            <a:spAutoFit/>
          </a:bodyPr>
          <a:lstStyle/>
          <a:p>
            <a:pPr algn="ctr"/>
            <a:r>
              <a:rPr lang="fr-FR" sz="1200" b="1" dirty="0">
                <a:solidFill>
                  <a:srgbClr val="FF0000"/>
                </a:solidFill>
              </a:rPr>
              <a:t>Plan Hôpital 2007</a:t>
            </a:r>
          </a:p>
          <a:p>
            <a:pPr algn="ctr"/>
            <a:r>
              <a:rPr lang="fr-FR" sz="1200" b="1" dirty="0">
                <a:solidFill>
                  <a:srgbClr val="FF0000"/>
                </a:solidFill>
              </a:rPr>
              <a:t> Investissement et financement SIH</a:t>
            </a:r>
          </a:p>
          <a:p>
            <a:pPr algn="ctr"/>
            <a:r>
              <a:rPr lang="fr-FR" sz="1200" b="1" dirty="0">
                <a:solidFill>
                  <a:srgbClr val="FF0000"/>
                </a:solidFill>
              </a:rPr>
              <a:t>2012 Hôpital Numérique</a:t>
            </a:r>
            <a:endParaRPr lang="fr-FR" sz="1200" dirty="0"/>
          </a:p>
        </p:txBody>
      </p:sp>
      <p:sp>
        <p:nvSpPr>
          <p:cNvPr id="39" name="Flèche : pentagone 38">
            <a:extLst>
              <a:ext uri="{FF2B5EF4-FFF2-40B4-BE49-F238E27FC236}">
                <a16:creationId xmlns:a16="http://schemas.microsoft.com/office/drawing/2014/main" id="{9F2F2A91-63C6-4175-24CB-0FA2C4A187E5}"/>
              </a:ext>
            </a:extLst>
          </p:cNvPr>
          <p:cNvSpPr/>
          <p:nvPr/>
        </p:nvSpPr>
        <p:spPr>
          <a:xfrm>
            <a:off x="6217311" y="4834280"/>
            <a:ext cx="4918518" cy="526240"/>
          </a:xfrm>
          <a:prstGeom prst="homePlate">
            <a:avLst/>
          </a:prstGeom>
          <a:solidFill>
            <a:schemeClr val="accent6">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600" dirty="0">
                <a:solidFill>
                  <a:schemeClr val="tx1"/>
                </a:solidFill>
              </a:rPr>
              <a:t>Informatisation des parcours de soins préhospitalier</a:t>
            </a:r>
          </a:p>
          <a:p>
            <a:pPr algn="ctr"/>
            <a:r>
              <a:rPr lang="fr-FR" sz="1200" dirty="0">
                <a:solidFill>
                  <a:schemeClr val="tx1"/>
                </a:solidFill>
              </a:rPr>
              <a:t>( SI </a:t>
            </a:r>
            <a:r>
              <a:rPr lang="fr-FR" sz="1200" dirty="0" err="1">
                <a:solidFill>
                  <a:schemeClr val="tx1"/>
                </a:solidFill>
              </a:rPr>
              <a:t>Monocatégoriel</a:t>
            </a:r>
            <a:r>
              <a:rPr lang="fr-FR" sz="1200" dirty="0">
                <a:solidFill>
                  <a:schemeClr val="tx1"/>
                </a:solidFill>
              </a:rPr>
              <a:t>, DMP, CPS, exercice coordonné,…)</a:t>
            </a:r>
          </a:p>
        </p:txBody>
      </p:sp>
      <p:sp>
        <p:nvSpPr>
          <p:cNvPr id="41" name="ZoneTexte 40">
            <a:extLst>
              <a:ext uri="{FF2B5EF4-FFF2-40B4-BE49-F238E27FC236}">
                <a16:creationId xmlns:a16="http://schemas.microsoft.com/office/drawing/2014/main" id="{89FAE325-9EED-F96F-48F0-2F11A2FFA5B1}"/>
              </a:ext>
            </a:extLst>
          </p:cNvPr>
          <p:cNvSpPr txBox="1"/>
          <p:nvPr/>
        </p:nvSpPr>
        <p:spPr>
          <a:xfrm>
            <a:off x="7540981" y="5680516"/>
            <a:ext cx="2002460" cy="461665"/>
          </a:xfrm>
          <a:prstGeom prst="rect">
            <a:avLst/>
          </a:prstGeom>
          <a:noFill/>
        </p:spPr>
        <p:txBody>
          <a:bodyPr wrap="square" rtlCol="0">
            <a:spAutoFit/>
          </a:bodyPr>
          <a:lstStyle/>
          <a:p>
            <a:pPr algn="ctr"/>
            <a:r>
              <a:rPr lang="fr-FR" sz="1200" b="1" dirty="0">
                <a:solidFill>
                  <a:srgbClr val="FF0000"/>
                </a:solidFill>
              </a:rPr>
              <a:t>Feuille de route du Numérique en santé</a:t>
            </a:r>
            <a:endParaRPr lang="fr-FR" sz="1200" dirty="0"/>
          </a:p>
        </p:txBody>
      </p:sp>
      <p:sp>
        <p:nvSpPr>
          <p:cNvPr id="5" name="ZoneTexte 4">
            <a:extLst>
              <a:ext uri="{FF2B5EF4-FFF2-40B4-BE49-F238E27FC236}">
                <a16:creationId xmlns:a16="http://schemas.microsoft.com/office/drawing/2014/main" id="{B43B9B3F-BB81-EB4B-E9B8-ED7B464A80F4}"/>
              </a:ext>
            </a:extLst>
          </p:cNvPr>
          <p:cNvSpPr txBox="1"/>
          <p:nvPr/>
        </p:nvSpPr>
        <p:spPr>
          <a:xfrm>
            <a:off x="4369308" y="6460238"/>
            <a:ext cx="6341364" cy="369332"/>
          </a:xfrm>
          <a:prstGeom prst="rect">
            <a:avLst/>
          </a:prstGeom>
          <a:noFill/>
        </p:spPr>
        <p:txBody>
          <a:bodyPr wrap="square">
            <a:spAutoFit/>
          </a:bodyPr>
          <a:lstStyle/>
          <a:p>
            <a:r>
              <a:rPr lang="fr-FR" b="1" dirty="0"/>
              <a:t>De la technologie au SI</a:t>
            </a:r>
          </a:p>
        </p:txBody>
      </p:sp>
    </p:spTree>
    <p:extLst>
      <p:ext uri="{BB962C8B-B14F-4D97-AF65-F5344CB8AC3E}">
        <p14:creationId xmlns:p14="http://schemas.microsoft.com/office/powerpoint/2010/main" val="129201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3B2FB5B2-C002-EB31-8E91-5C96B9A283AE}"/>
              </a:ext>
            </a:extLst>
          </p:cNvPr>
          <p:cNvGraphicFramePr>
            <a:graphicFrameLocks noGrp="1"/>
          </p:cNvGraphicFramePr>
          <p:nvPr>
            <p:extLst>
              <p:ext uri="{D42A27DB-BD31-4B8C-83A1-F6EECF244321}">
                <p14:modId xmlns:p14="http://schemas.microsoft.com/office/powerpoint/2010/main" val="1440182149"/>
              </p:ext>
            </p:extLst>
          </p:nvPr>
        </p:nvGraphicFramePr>
        <p:xfrm>
          <a:off x="237744" y="973833"/>
          <a:ext cx="4883658" cy="5345248"/>
        </p:xfrm>
        <a:graphic>
          <a:graphicData uri="http://schemas.openxmlformats.org/drawingml/2006/table">
            <a:tbl>
              <a:tblPr firstRow="1" bandRow="1">
                <a:tableStyleId>{5C22544A-7EE6-4342-B048-85BDC9FD1C3A}</a:tableStyleId>
              </a:tblPr>
              <a:tblGrid>
                <a:gridCol w="4883658">
                  <a:extLst>
                    <a:ext uri="{9D8B030D-6E8A-4147-A177-3AD203B41FA5}">
                      <a16:colId xmlns:a16="http://schemas.microsoft.com/office/drawing/2014/main" val="19916189"/>
                    </a:ext>
                  </a:extLst>
                </a:gridCol>
              </a:tblGrid>
              <a:tr h="484832">
                <a:tc>
                  <a:txBody>
                    <a:bodyPr/>
                    <a:lstStyle/>
                    <a:p>
                      <a:pPr algn="ctr"/>
                      <a:r>
                        <a:rPr lang="fr-FR" dirty="0"/>
                        <a:t> Approche Systémique</a:t>
                      </a:r>
                    </a:p>
                  </a:txBody>
                  <a:tcPr anchor="ctr"/>
                </a:tc>
                <a:extLst>
                  <a:ext uri="{0D108BD9-81ED-4DB2-BD59-A6C34878D82A}">
                    <a16:rowId xmlns:a16="http://schemas.microsoft.com/office/drawing/2014/main" val="3794877563"/>
                  </a:ext>
                </a:extLst>
              </a:tr>
              <a:tr h="4860416">
                <a:tc>
                  <a:txBody>
                    <a:bodyPr/>
                    <a:lstStyle/>
                    <a:p>
                      <a:endParaRPr lang="fr-FR" dirty="0"/>
                    </a:p>
                  </a:txBody>
                  <a:tcPr/>
                </a:tc>
                <a:extLst>
                  <a:ext uri="{0D108BD9-81ED-4DB2-BD59-A6C34878D82A}">
                    <a16:rowId xmlns:a16="http://schemas.microsoft.com/office/drawing/2014/main" val="2930464397"/>
                  </a:ext>
                </a:extLst>
              </a:tr>
            </a:tbl>
          </a:graphicData>
        </a:graphic>
      </p:graphicFrame>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188459"/>
            <a:ext cx="10515600" cy="1325563"/>
          </a:xfrm>
        </p:spPr>
        <p:txBody>
          <a:bodyPr/>
          <a:lstStyle/>
          <a:p>
            <a:pPr algn="ctr"/>
            <a:r>
              <a:rPr lang="fr-FR" b="1" dirty="0">
                <a:solidFill>
                  <a:srgbClr val="004199"/>
                </a:solidFill>
                <a:latin typeface="Proxima Nova" panose="02000506030000020004" pitchFamily="2" charset="0"/>
              </a:rPr>
              <a:t>De la technologie au SI</a:t>
            </a: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Diagramme 7">
            <a:extLst>
              <a:ext uri="{FF2B5EF4-FFF2-40B4-BE49-F238E27FC236}">
                <a16:creationId xmlns:a16="http://schemas.microsoft.com/office/drawing/2014/main" id="{2104DA1E-AA5E-1442-B2A4-8D31452C9A74}"/>
              </a:ext>
            </a:extLst>
          </p:cNvPr>
          <p:cNvGraphicFramePr/>
          <p:nvPr>
            <p:extLst>
              <p:ext uri="{D42A27DB-BD31-4B8C-83A1-F6EECF244321}">
                <p14:modId xmlns:p14="http://schemas.microsoft.com/office/powerpoint/2010/main" val="501796115"/>
              </p:ext>
            </p:extLst>
          </p:nvPr>
        </p:nvGraphicFramePr>
        <p:xfrm>
          <a:off x="958313" y="2901264"/>
          <a:ext cx="3215779" cy="251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a:extLst>
              <a:ext uri="{FF2B5EF4-FFF2-40B4-BE49-F238E27FC236}">
                <a16:creationId xmlns:a16="http://schemas.microsoft.com/office/drawing/2014/main" id="{75AA5F55-EB8A-79C3-C9BF-F2E01D8205F6}"/>
              </a:ext>
            </a:extLst>
          </p:cNvPr>
          <p:cNvGraphicFramePr/>
          <p:nvPr>
            <p:extLst>
              <p:ext uri="{D42A27DB-BD31-4B8C-83A1-F6EECF244321}">
                <p14:modId xmlns:p14="http://schemas.microsoft.com/office/powerpoint/2010/main" val="3975901393"/>
              </p:ext>
            </p:extLst>
          </p:nvPr>
        </p:nvGraphicFramePr>
        <p:xfrm>
          <a:off x="143735" y="4576410"/>
          <a:ext cx="1873377" cy="1630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me 9">
            <a:extLst>
              <a:ext uri="{FF2B5EF4-FFF2-40B4-BE49-F238E27FC236}">
                <a16:creationId xmlns:a16="http://schemas.microsoft.com/office/drawing/2014/main" id="{5FEE0577-FF3C-87BA-D4DD-15664E7BAF44}"/>
              </a:ext>
            </a:extLst>
          </p:cNvPr>
          <p:cNvGraphicFramePr/>
          <p:nvPr>
            <p:extLst>
              <p:ext uri="{D42A27DB-BD31-4B8C-83A1-F6EECF244321}">
                <p14:modId xmlns:p14="http://schemas.microsoft.com/office/powerpoint/2010/main" val="1022354086"/>
              </p:ext>
            </p:extLst>
          </p:nvPr>
        </p:nvGraphicFramePr>
        <p:xfrm>
          <a:off x="3191214" y="4442355"/>
          <a:ext cx="1953145" cy="16303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me 10">
            <a:extLst>
              <a:ext uri="{FF2B5EF4-FFF2-40B4-BE49-F238E27FC236}">
                <a16:creationId xmlns:a16="http://schemas.microsoft.com/office/drawing/2014/main" id="{40F5156F-E67B-1B82-9270-696F4F08881F}"/>
              </a:ext>
            </a:extLst>
          </p:cNvPr>
          <p:cNvGraphicFramePr/>
          <p:nvPr>
            <p:extLst>
              <p:ext uri="{D42A27DB-BD31-4B8C-83A1-F6EECF244321}">
                <p14:modId xmlns:p14="http://schemas.microsoft.com/office/powerpoint/2010/main" val="2242824510"/>
              </p:ext>
            </p:extLst>
          </p:nvPr>
        </p:nvGraphicFramePr>
        <p:xfrm>
          <a:off x="1568746" y="1475797"/>
          <a:ext cx="1953145" cy="163038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Espace réservé du contenu 12">
            <a:extLst>
              <a:ext uri="{FF2B5EF4-FFF2-40B4-BE49-F238E27FC236}">
                <a16:creationId xmlns:a16="http://schemas.microsoft.com/office/drawing/2014/main" id="{0517FADB-9312-1A6A-8870-E5D855137C70}"/>
              </a:ext>
            </a:extLst>
          </p:cNvPr>
          <p:cNvSpPr txBox="1">
            <a:spLocks noGrp="1"/>
          </p:cNvSpPr>
          <p:nvPr>
            <p:ph idx="1"/>
          </p:nvPr>
        </p:nvSpPr>
        <p:spPr>
          <a:xfrm>
            <a:off x="5481701" y="1063832"/>
            <a:ext cx="5511800" cy="1585049"/>
          </a:xfrm>
          <a:prstGeom prst="rect">
            <a:avLst/>
          </a:prstGeom>
          <a:noFill/>
        </p:spPr>
        <p:txBody>
          <a:bodyPr wrap="square" rtlCol="0">
            <a:spAutoFit/>
          </a:bodyPr>
          <a:lstStyle/>
          <a:p>
            <a:pPr marL="171450" indent="-171450">
              <a:buFont typeface="Arial" panose="020B0604020202020204" pitchFamily="34" charset="0"/>
              <a:buChar char="•"/>
            </a:pPr>
            <a:r>
              <a:rPr lang="fr-FR" sz="1600" b="1" dirty="0"/>
              <a:t>Contexte  1960-1970    Changement de paradigme </a:t>
            </a:r>
          </a:p>
          <a:p>
            <a:pPr marL="0" indent="0">
              <a:buNone/>
            </a:pPr>
            <a:r>
              <a:rPr lang="fr-FR" sz="1600" b="1" dirty="0"/>
              <a:t>Approche systémique de la société et des institutions, inspirée de la biologie.</a:t>
            </a:r>
          </a:p>
          <a:p>
            <a:pPr algn="ctr"/>
            <a:r>
              <a:rPr lang="fr-FR" sz="1600" b="1" dirty="0">
                <a:solidFill>
                  <a:srgbClr val="00B050"/>
                </a:solidFill>
              </a:rPr>
              <a:t>Modèle de pensée =</a:t>
            </a:r>
          </a:p>
          <a:p>
            <a:pPr marL="0" indent="0" algn="ctr">
              <a:buNone/>
            </a:pPr>
            <a:r>
              <a:rPr lang="fr-FR" sz="1600" b="1" dirty="0">
                <a:solidFill>
                  <a:srgbClr val="00B050"/>
                </a:solidFill>
              </a:rPr>
              <a:t> Toute organisation humaine est un système</a:t>
            </a:r>
          </a:p>
        </p:txBody>
      </p:sp>
      <p:sp>
        <p:nvSpPr>
          <p:cNvPr id="14" name="Rectangle 13">
            <a:extLst>
              <a:ext uri="{FF2B5EF4-FFF2-40B4-BE49-F238E27FC236}">
                <a16:creationId xmlns:a16="http://schemas.microsoft.com/office/drawing/2014/main" id="{A8245373-396D-0B6A-1B72-3E8D2DE5DB43}"/>
              </a:ext>
            </a:extLst>
          </p:cNvPr>
          <p:cNvSpPr/>
          <p:nvPr/>
        </p:nvSpPr>
        <p:spPr>
          <a:xfrm>
            <a:off x="5215411" y="2728958"/>
            <a:ext cx="5710347" cy="1161857"/>
          </a:xfrm>
          <a:prstGeom prst="rect">
            <a:avLst/>
          </a:prstGeom>
        </p:spPr>
        <p:txBody>
          <a:bodyPr wrap="square">
            <a:spAutoFit/>
          </a:bodyPr>
          <a:lstStyle/>
          <a:p>
            <a:r>
              <a:rPr lang="fr-FR" sz="1600" i="1" dirty="0"/>
              <a:t>Un système est  </a:t>
            </a:r>
          </a:p>
          <a:p>
            <a:r>
              <a:rPr lang="fr-FR" sz="1600" i="1" dirty="0"/>
              <a:t>« Un ensemble d’éléments en interaction dynamique, organisé en fonction d’un but. »  </a:t>
            </a:r>
          </a:p>
          <a:p>
            <a:endParaRPr lang="fr-FR" sz="1000" i="1" dirty="0"/>
          </a:p>
          <a:p>
            <a:pPr algn="r"/>
            <a:r>
              <a:rPr lang="fr-FR" sz="1100" dirty="0"/>
              <a:t> « Le macroscope », éditions du seuil, 1975</a:t>
            </a:r>
            <a:r>
              <a:rPr lang="fr-FR" sz="1100" dirty="0">
                <a:solidFill>
                  <a:prstClr val="black"/>
                </a:solidFill>
              </a:rPr>
              <a:t>J. de Rosnay 1975 </a:t>
            </a:r>
            <a:endParaRPr lang="fr-FR" sz="2800" dirty="0"/>
          </a:p>
        </p:txBody>
      </p:sp>
      <p:sp>
        <p:nvSpPr>
          <p:cNvPr id="15" name="Rectangle 14">
            <a:extLst>
              <a:ext uri="{FF2B5EF4-FFF2-40B4-BE49-F238E27FC236}">
                <a16:creationId xmlns:a16="http://schemas.microsoft.com/office/drawing/2014/main" id="{BEE0CACD-BC45-832A-5D3C-8A7662CD9D84}"/>
              </a:ext>
            </a:extLst>
          </p:cNvPr>
          <p:cNvSpPr/>
          <p:nvPr/>
        </p:nvSpPr>
        <p:spPr>
          <a:xfrm>
            <a:off x="5086302" y="4246147"/>
            <a:ext cx="6447226" cy="1300356"/>
          </a:xfrm>
          <a:prstGeom prst="rect">
            <a:avLst/>
          </a:prstGeom>
        </p:spPr>
        <p:txBody>
          <a:bodyPr wrap="square">
            <a:spAutoFit/>
          </a:bodyPr>
          <a:lstStyle/>
          <a:p>
            <a:r>
              <a:rPr lang="fr-FR" sz="1400" i="1" dirty="0"/>
              <a:t>«</a:t>
            </a:r>
            <a:r>
              <a:rPr lang="fr-FR" sz="1200" i="1" dirty="0"/>
              <a:t> </a:t>
            </a:r>
            <a:r>
              <a:rPr lang="fr-FR" i="1" dirty="0"/>
              <a:t>Le système d'information  est un ensemble organisé de ressources qui permet de </a:t>
            </a:r>
            <a:r>
              <a:rPr lang="fr-FR" b="1" i="1" dirty="0"/>
              <a:t>collecter</a:t>
            </a:r>
            <a:r>
              <a:rPr lang="fr-FR" i="1" dirty="0"/>
              <a:t>, </a:t>
            </a:r>
            <a:r>
              <a:rPr lang="fr-FR" b="1" i="1" dirty="0"/>
              <a:t>stocker</a:t>
            </a:r>
            <a:r>
              <a:rPr lang="fr-FR" i="1" dirty="0"/>
              <a:t>, </a:t>
            </a:r>
            <a:r>
              <a:rPr lang="fr-FR" b="1" i="1" dirty="0"/>
              <a:t>traiter</a:t>
            </a:r>
            <a:r>
              <a:rPr lang="fr-FR" i="1" dirty="0"/>
              <a:t> et </a:t>
            </a:r>
            <a:r>
              <a:rPr lang="fr-FR" b="1" i="1" dirty="0"/>
              <a:t>distribuer</a:t>
            </a:r>
            <a:r>
              <a:rPr lang="fr-FR" i="1" dirty="0"/>
              <a:t> de l'information</a:t>
            </a:r>
            <a:r>
              <a:rPr lang="fr-FR" i="1" baseline="30000" dirty="0"/>
              <a:t> »</a:t>
            </a:r>
          </a:p>
          <a:p>
            <a:r>
              <a:rPr lang="fr-FR" sz="1200" i="1" dirty="0"/>
              <a:t> </a:t>
            </a:r>
          </a:p>
          <a:p>
            <a:pPr algn="r"/>
            <a:r>
              <a:rPr lang="fr-FR" sz="1050" dirty="0"/>
              <a:t>« Les systèmes d'information en réadaptation »,  De </a:t>
            </a:r>
            <a:r>
              <a:rPr lang="fr-FR" sz="1050" dirty="0" err="1"/>
              <a:t>Courcy</a:t>
            </a:r>
            <a:r>
              <a:rPr lang="fr-FR" sz="1050" dirty="0"/>
              <a:t> R.,1992</a:t>
            </a:r>
          </a:p>
        </p:txBody>
      </p:sp>
      <p:sp>
        <p:nvSpPr>
          <p:cNvPr id="16" name="ZoneTexte 15">
            <a:extLst>
              <a:ext uri="{FF2B5EF4-FFF2-40B4-BE49-F238E27FC236}">
                <a16:creationId xmlns:a16="http://schemas.microsoft.com/office/drawing/2014/main" id="{E0E3D329-807C-6A49-B82D-255399598039}"/>
              </a:ext>
            </a:extLst>
          </p:cNvPr>
          <p:cNvSpPr txBox="1"/>
          <p:nvPr/>
        </p:nvSpPr>
        <p:spPr>
          <a:xfrm>
            <a:off x="5823181" y="5757937"/>
            <a:ext cx="5710347" cy="830997"/>
          </a:xfrm>
          <a:prstGeom prst="rect">
            <a:avLst/>
          </a:prstGeom>
          <a:noFill/>
        </p:spPr>
        <p:txBody>
          <a:bodyPr wrap="square" rtlCol="0">
            <a:spAutoFit/>
          </a:bodyPr>
          <a:lstStyle/>
          <a:p>
            <a:pPr algn="ctr"/>
            <a:r>
              <a:rPr lang="fr-FR" sz="1200" dirty="0"/>
              <a:t>  </a:t>
            </a:r>
            <a:r>
              <a:rPr lang="fr-FR" sz="1600" b="1" dirty="0">
                <a:solidFill>
                  <a:srgbClr val="FF0000"/>
                </a:solidFill>
              </a:rPr>
              <a:t>Les Technologies de l’Information  et la Communication s’imposent comme un outil puissant pour structurer les SI</a:t>
            </a:r>
          </a:p>
          <a:p>
            <a:r>
              <a:rPr lang="fr-FR" sz="1600" dirty="0"/>
              <a:t> </a:t>
            </a:r>
          </a:p>
        </p:txBody>
      </p:sp>
    </p:spTree>
    <p:extLst>
      <p:ext uri="{BB962C8B-B14F-4D97-AF65-F5344CB8AC3E}">
        <p14:creationId xmlns:p14="http://schemas.microsoft.com/office/powerpoint/2010/main" val="223823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923345" y="216672"/>
            <a:ext cx="10515600" cy="1325563"/>
          </a:xfrm>
        </p:spPr>
        <p:txBody>
          <a:bodyPr>
            <a:normAutofit/>
          </a:bodyPr>
          <a:lstStyle/>
          <a:p>
            <a:pPr algn="ctr"/>
            <a:r>
              <a:rPr lang="fr-FR" sz="4000" b="1" dirty="0">
                <a:solidFill>
                  <a:srgbClr val="004199"/>
                </a:solidFill>
                <a:latin typeface="Proxima Nova" panose="02000506030000020004" pitchFamily="2" charset="0"/>
              </a:rPr>
              <a:t>Parlons SIP ….</a:t>
            </a:r>
            <a:r>
              <a:rPr lang="fr-FR" b="1" dirty="0">
                <a:solidFill>
                  <a:srgbClr val="004199"/>
                </a:solidFill>
                <a:latin typeface="Proxima Nova" panose="02000506030000020004" pitchFamily="2" charset="0"/>
              </a:rPr>
              <a:t>Parlons</a:t>
            </a:r>
            <a:r>
              <a:rPr lang="fr-FR" sz="4000" b="1" dirty="0">
                <a:solidFill>
                  <a:srgbClr val="004199"/>
                </a:solidFill>
                <a:latin typeface="Proxima Nova" panose="02000506030000020004" pitchFamily="2" charset="0"/>
              </a:rPr>
              <a:t> Bien !</a:t>
            </a:r>
            <a:endParaRPr lang="fr-FR" sz="4000" b="1" dirty="0">
              <a:latin typeface="Proxima Nova" panose="02000506030000020004" pitchFamily="2" charset="0"/>
            </a:endParaRP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a:xfrm>
            <a:off x="537089" y="1542235"/>
            <a:ext cx="9160565" cy="4351338"/>
          </a:xfrm>
        </p:spPr>
        <p:txBody>
          <a:bodyPr/>
          <a:lstStyle/>
          <a:p>
            <a:pPr marL="0" indent="0">
              <a:buNone/>
            </a:pPr>
            <a:r>
              <a:rPr lang="fr-FR" b="1" dirty="0"/>
              <a:t>Système d’information partagé en exercice coordonné</a:t>
            </a:r>
          </a:p>
          <a:p>
            <a:pPr marL="0" indent="0">
              <a:buNone/>
            </a:pPr>
            <a:r>
              <a:rPr lang="fr-FR" dirty="0"/>
              <a:t>Système de communication uniformisé et mis en commun…    </a:t>
            </a: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Picture 3">
            <a:extLst>
              <a:ext uri="{FF2B5EF4-FFF2-40B4-BE49-F238E27FC236}">
                <a16:creationId xmlns:a16="http://schemas.microsoft.com/office/drawing/2014/main" id="{F2A67B2B-A50C-E2C0-4D0C-0CE73F94B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226" y="1095895"/>
            <a:ext cx="2062656" cy="14540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OSMR Levallois Perret | L'Orchestre">
            <a:extLst>
              <a:ext uri="{FF2B5EF4-FFF2-40B4-BE49-F238E27FC236}">
                <a16:creationId xmlns:a16="http://schemas.microsoft.com/office/drawing/2014/main" id="{C1246702-CCE4-9106-8D3A-686970180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03" y="2979299"/>
            <a:ext cx="4394368" cy="2165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artitions de Frédéric Chopin | Gallica">
            <a:extLst>
              <a:ext uri="{FF2B5EF4-FFF2-40B4-BE49-F238E27FC236}">
                <a16:creationId xmlns:a16="http://schemas.microsoft.com/office/drawing/2014/main" id="{181EE932-9656-2AC5-C427-730BD8686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333" y="4578612"/>
            <a:ext cx="2654714" cy="17613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1BB6767D-12AD-8ED2-E54E-8ED0E1FD57B7}"/>
              </a:ext>
            </a:extLst>
          </p:cNvPr>
          <p:cNvPicPr>
            <a:picLocks noChangeAspect="1"/>
          </p:cNvPicPr>
          <p:nvPr/>
        </p:nvPicPr>
        <p:blipFill>
          <a:blip r:embed="rId5"/>
          <a:stretch>
            <a:fillRect/>
          </a:stretch>
        </p:blipFill>
        <p:spPr>
          <a:xfrm>
            <a:off x="7571734" y="3824182"/>
            <a:ext cx="2632056" cy="1761301"/>
          </a:xfrm>
          <a:prstGeom prst="rect">
            <a:avLst/>
          </a:prstGeom>
        </p:spPr>
      </p:pic>
      <p:sp>
        <p:nvSpPr>
          <p:cNvPr id="14" name="Sous-titre 11">
            <a:extLst>
              <a:ext uri="{FF2B5EF4-FFF2-40B4-BE49-F238E27FC236}">
                <a16:creationId xmlns:a16="http://schemas.microsoft.com/office/drawing/2014/main" id="{4C666AF0-6AD3-38E0-C859-0C57A8FE3F8C}"/>
              </a:ext>
            </a:extLst>
          </p:cNvPr>
          <p:cNvSpPr txBox="1">
            <a:spLocks/>
          </p:cNvSpPr>
          <p:nvPr/>
        </p:nvSpPr>
        <p:spPr>
          <a:xfrm>
            <a:off x="7645426" y="5225443"/>
            <a:ext cx="4104456" cy="360040"/>
          </a:xfrm>
          <a:prstGeom prst="rect">
            <a:avLst/>
          </a:prstGeom>
        </p:spPr>
        <p:txBody>
          <a:bodyPr vert="horz" lIns="0" tIns="0" rIns="0" bIns="0" rtlCol="0" anchor="t">
            <a:noAutofit/>
          </a:bodyPr>
          <a:lstStyle>
            <a:lvl1pPr marL="0" indent="0" algn="l" defTabSz="685783" rtl="0" eaLnBrk="1" latinLnBrk="0" hangingPunct="1">
              <a:lnSpc>
                <a:spcPts val="5400"/>
              </a:lnSpc>
              <a:spcBef>
                <a:spcPts val="750"/>
              </a:spcBef>
              <a:buFont typeface="Arial" panose="020B0604020202020204" pitchFamily="34" charset="0"/>
              <a:buNone/>
              <a:defRPr sz="5400" b="1" kern="1200">
                <a:solidFill>
                  <a:schemeClr val="tx1">
                    <a:lumMod val="75000"/>
                    <a:lumOff val="25000"/>
                  </a:schemeClr>
                </a:solidFill>
                <a:latin typeface="+mj-lt"/>
                <a:ea typeface="+mn-ea"/>
                <a:cs typeface="Arial" panose="020B0604020202020204" pitchFamily="34" charset="0"/>
              </a:defRPr>
            </a:lvl1pPr>
            <a:lvl2pPr marL="342884" indent="0" algn="l" defTabSz="685783" rtl="0" eaLnBrk="1" latinLnBrk="0" hangingPunct="1">
              <a:lnSpc>
                <a:spcPct val="90000"/>
              </a:lnSpc>
              <a:spcBef>
                <a:spcPts val="375"/>
              </a:spcBef>
              <a:buFont typeface="Arial" panose="020B0604020202020204" pitchFamily="34" charset="0"/>
              <a:buNone/>
              <a:defRPr sz="1500" b="1" kern="1200">
                <a:solidFill>
                  <a:schemeClr val="tx1">
                    <a:lumMod val="75000"/>
                    <a:lumOff val="25000"/>
                  </a:schemeClr>
                </a:solidFill>
                <a:latin typeface="+mn-lt"/>
                <a:ea typeface="+mn-ea"/>
                <a:cs typeface="+mn-cs"/>
              </a:defRPr>
            </a:lvl2pPr>
            <a:lvl3pPr marL="685766" indent="0" algn="l" defTabSz="685783" rtl="0" eaLnBrk="1" latinLnBrk="0" hangingPunct="1">
              <a:lnSpc>
                <a:spcPct val="90000"/>
              </a:lnSpc>
              <a:spcBef>
                <a:spcPts val="375"/>
              </a:spcBef>
              <a:buFont typeface="Arial" panose="020B0604020202020204" pitchFamily="34" charset="0"/>
              <a:buNone/>
              <a:defRPr sz="1400" b="1" kern="1200">
                <a:solidFill>
                  <a:schemeClr val="tx1">
                    <a:lumMod val="75000"/>
                    <a:lumOff val="25000"/>
                  </a:schemeClr>
                </a:solidFill>
                <a:latin typeface="+mn-lt"/>
                <a:ea typeface="+mn-ea"/>
                <a:cs typeface="+mn-cs"/>
              </a:defRPr>
            </a:lvl3pPr>
            <a:lvl4pPr marL="1028649" indent="0" algn="l" defTabSz="685783" rtl="0" eaLnBrk="1" latinLnBrk="0" hangingPunct="1">
              <a:lnSpc>
                <a:spcPct val="90000"/>
              </a:lnSpc>
              <a:spcBef>
                <a:spcPts val="375"/>
              </a:spcBef>
              <a:buFont typeface="Arial" panose="020B0604020202020204" pitchFamily="34" charset="0"/>
              <a:buNone/>
              <a:defRPr sz="1200" b="1" kern="1200">
                <a:solidFill>
                  <a:schemeClr val="tx1">
                    <a:lumMod val="75000"/>
                    <a:lumOff val="25000"/>
                  </a:schemeClr>
                </a:solidFill>
                <a:latin typeface="+mn-lt"/>
                <a:ea typeface="+mn-ea"/>
                <a:cs typeface="+mn-cs"/>
              </a:defRPr>
            </a:lvl4pPr>
            <a:lvl5pPr marL="1371532" indent="0" algn="l" defTabSz="685783" rtl="0" eaLnBrk="1" latinLnBrk="0" hangingPunct="1">
              <a:lnSpc>
                <a:spcPct val="90000"/>
              </a:lnSpc>
              <a:spcBef>
                <a:spcPts val="375"/>
              </a:spcBef>
              <a:buFont typeface="Arial" panose="020B0604020202020204" pitchFamily="34" charset="0"/>
              <a:buNone/>
              <a:defRPr sz="1200" b="1" kern="1200">
                <a:solidFill>
                  <a:schemeClr val="tx1">
                    <a:lumMod val="75000"/>
                    <a:lumOff val="25000"/>
                  </a:schemeClr>
                </a:solidFill>
                <a:latin typeface="+mn-lt"/>
                <a:ea typeface="+mn-ea"/>
                <a:cs typeface="+mn-cs"/>
              </a:defRPr>
            </a:lvl5pPr>
            <a:lvl6pPr marL="1714415"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297"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180"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064"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fr-FR" sz="800" i="1" dirty="0" err="1">
                <a:solidFill>
                  <a:schemeClr val="tx1"/>
                </a:solidFill>
              </a:rPr>
              <a:t>Mariss</a:t>
            </a:r>
            <a:r>
              <a:rPr lang="fr-FR" sz="800" i="1" dirty="0">
                <a:solidFill>
                  <a:schemeClr val="tx1"/>
                </a:solidFill>
              </a:rPr>
              <a:t> </a:t>
            </a:r>
            <a:r>
              <a:rPr lang="fr-FR" sz="800" i="1" dirty="0" err="1">
                <a:solidFill>
                  <a:schemeClr val="tx1"/>
                </a:solidFill>
              </a:rPr>
              <a:t>Jansons</a:t>
            </a:r>
            <a:r>
              <a:rPr lang="fr-FR" sz="800" i="1" dirty="0">
                <a:solidFill>
                  <a:schemeClr val="tx1"/>
                </a:solidFill>
              </a:rPr>
              <a:t> (1943-2019) </a:t>
            </a:r>
          </a:p>
          <a:p>
            <a:r>
              <a:rPr lang="fr-FR" sz="1200" i="1" dirty="0">
                <a:solidFill>
                  <a:schemeClr val="tx1"/>
                </a:solidFill>
              </a:rPr>
              <a:t> </a:t>
            </a:r>
          </a:p>
        </p:txBody>
      </p:sp>
      <p:sp>
        <p:nvSpPr>
          <p:cNvPr id="15" name="Phylactère : pensées 14">
            <a:extLst>
              <a:ext uri="{FF2B5EF4-FFF2-40B4-BE49-F238E27FC236}">
                <a16:creationId xmlns:a16="http://schemas.microsoft.com/office/drawing/2014/main" id="{C95AA841-5A61-D22B-6462-B8712A28CC0C}"/>
              </a:ext>
            </a:extLst>
          </p:cNvPr>
          <p:cNvSpPr/>
          <p:nvPr/>
        </p:nvSpPr>
        <p:spPr>
          <a:xfrm flipH="1">
            <a:off x="5005015" y="2618710"/>
            <a:ext cx="4104458" cy="1512168"/>
          </a:xfrm>
          <a:prstGeom prst="cloudCallout">
            <a:avLst/>
          </a:prstGeom>
          <a:solidFill>
            <a:schemeClr val="tx2">
              <a:lumMod val="60000"/>
              <a:lumOff val="40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lt1"/>
                </a:solidFill>
              </a:rPr>
              <a:t>Arf</a:t>
            </a:r>
            <a:r>
              <a:rPr lang="fr-FR" sz="1600" dirty="0">
                <a:solidFill>
                  <a:schemeClr val="lt1"/>
                </a:solidFill>
              </a:rPr>
              <a:t> ! Heureusement que Chopin ne vous a pas attendu les gars….Ça s’appelle une partoche !</a:t>
            </a:r>
          </a:p>
        </p:txBody>
      </p:sp>
    </p:spTree>
    <p:extLst>
      <p:ext uri="{BB962C8B-B14F-4D97-AF65-F5344CB8AC3E}">
        <p14:creationId xmlns:p14="http://schemas.microsoft.com/office/powerpoint/2010/main" val="40388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p:cTn id="7"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923345" y="-170227"/>
            <a:ext cx="10515600" cy="1325563"/>
          </a:xfrm>
        </p:spPr>
        <p:txBody>
          <a:bodyPr>
            <a:normAutofit/>
          </a:bodyPr>
          <a:lstStyle/>
          <a:p>
            <a:pPr algn="ctr"/>
            <a:r>
              <a:rPr lang="fr-FR" sz="4000" b="1" dirty="0">
                <a:solidFill>
                  <a:srgbClr val="004199"/>
                </a:solidFill>
                <a:latin typeface="Proxima Nova" panose="02000506030000020004" pitchFamily="2" charset="0"/>
              </a:rPr>
              <a:t>Parlons SIP ….</a:t>
            </a:r>
            <a:r>
              <a:rPr lang="fr-FR" b="1" dirty="0">
                <a:solidFill>
                  <a:srgbClr val="004199"/>
                </a:solidFill>
                <a:latin typeface="Proxima Nova" panose="02000506030000020004" pitchFamily="2" charset="0"/>
              </a:rPr>
              <a:t>Parlons</a:t>
            </a:r>
            <a:r>
              <a:rPr lang="fr-FR" sz="4000" b="1" dirty="0">
                <a:solidFill>
                  <a:srgbClr val="004199"/>
                </a:solidFill>
                <a:latin typeface="Proxima Nova" panose="02000506030000020004" pitchFamily="2" charset="0"/>
              </a:rPr>
              <a:t> Bien !</a:t>
            </a:r>
            <a:endParaRPr lang="fr-FR" sz="4000" b="1" dirty="0">
              <a:latin typeface="Proxima Nova" panose="02000506030000020004" pitchFamily="2" charset="0"/>
            </a:endParaRP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a:xfrm>
            <a:off x="431690" y="793280"/>
            <a:ext cx="9160565" cy="4351338"/>
          </a:xfrm>
        </p:spPr>
        <p:txBody>
          <a:bodyPr/>
          <a:lstStyle/>
          <a:p>
            <a:pPr marL="0" indent="0">
              <a:buNone/>
            </a:pPr>
            <a:r>
              <a:rPr lang="fr-FR" b="1" dirty="0"/>
              <a:t>Système d’information et de communication</a:t>
            </a:r>
            <a:endParaRPr lang="fr-FR" dirty="0"/>
          </a:p>
        </p:txBody>
      </p:sp>
      <p:sp>
        <p:nvSpPr>
          <p:cNvPr id="4" name="Rectangle 3">
            <a:extLst>
              <a:ext uri="{FF2B5EF4-FFF2-40B4-BE49-F238E27FC236}">
                <a16:creationId xmlns:a16="http://schemas.microsoft.com/office/drawing/2014/main" id="{80275008-3C33-47FF-F232-77F2F8988188}"/>
              </a:ext>
            </a:extLst>
          </p:cNvPr>
          <p:cNvSpPr/>
          <p:nvPr/>
        </p:nvSpPr>
        <p:spPr>
          <a:xfrm>
            <a:off x="0" y="6410489"/>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9" name="Tableau 8">
            <a:extLst>
              <a:ext uri="{FF2B5EF4-FFF2-40B4-BE49-F238E27FC236}">
                <a16:creationId xmlns:a16="http://schemas.microsoft.com/office/drawing/2014/main" id="{63DA5CDC-F1C6-A6F3-D032-ECC768243ED3}"/>
              </a:ext>
            </a:extLst>
          </p:cNvPr>
          <p:cNvGraphicFramePr>
            <a:graphicFrameLocks noGrp="1"/>
          </p:cNvGraphicFramePr>
          <p:nvPr>
            <p:extLst>
              <p:ext uri="{D42A27DB-BD31-4B8C-83A1-F6EECF244321}">
                <p14:modId xmlns:p14="http://schemas.microsoft.com/office/powerpoint/2010/main" val="2540634652"/>
              </p:ext>
            </p:extLst>
          </p:nvPr>
        </p:nvGraphicFramePr>
        <p:xfrm>
          <a:off x="491205" y="1284420"/>
          <a:ext cx="11473410" cy="4970009"/>
        </p:xfrm>
        <a:graphic>
          <a:graphicData uri="http://schemas.openxmlformats.org/drawingml/2006/table">
            <a:tbl>
              <a:tblPr firstRow="1" bandRow="1">
                <a:tableStyleId>{5C22544A-7EE6-4342-B048-85BDC9FD1C3A}</a:tableStyleId>
              </a:tblPr>
              <a:tblGrid>
                <a:gridCol w="3775995">
                  <a:extLst>
                    <a:ext uri="{9D8B030D-6E8A-4147-A177-3AD203B41FA5}">
                      <a16:colId xmlns:a16="http://schemas.microsoft.com/office/drawing/2014/main" val="19916189"/>
                    </a:ext>
                  </a:extLst>
                </a:gridCol>
                <a:gridCol w="2583543">
                  <a:extLst>
                    <a:ext uri="{9D8B030D-6E8A-4147-A177-3AD203B41FA5}">
                      <a16:colId xmlns:a16="http://schemas.microsoft.com/office/drawing/2014/main" val="3056360843"/>
                    </a:ext>
                  </a:extLst>
                </a:gridCol>
                <a:gridCol w="5113872">
                  <a:extLst>
                    <a:ext uri="{9D8B030D-6E8A-4147-A177-3AD203B41FA5}">
                      <a16:colId xmlns:a16="http://schemas.microsoft.com/office/drawing/2014/main" val="2771262855"/>
                    </a:ext>
                  </a:extLst>
                </a:gridCol>
              </a:tblGrid>
              <a:tr h="657556">
                <a:tc>
                  <a:txBody>
                    <a:bodyPr/>
                    <a:lstStyle/>
                    <a:p>
                      <a:pPr algn="ctr"/>
                      <a:r>
                        <a:rPr lang="fr-FR" dirty="0"/>
                        <a:t> FONCTIONS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 RESSOURCES</a:t>
                      </a:r>
                    </a:p>
                  </a:txBody>
                  <a:tcPr anchor="ctr"/>
                </a:tc>
                <a:tc>
                  <a:txBody>
                    <a:bodyPr/>
                    <a:lstStyle/>
                    <a:p>
                      <a:pPr algn="ctr"/>
                      <a:r>
                        <a:rPr lang="fr-FR" dirty="0"/>
                        <a:t>TECHNOLOGIES</a:t>
                      </a:r>
                    </a:p>
                  </a:txBody>
                  <a:tcPr anchor="ctr"/>
                </a:tc>
                <a:extLst>
                  <a:ext uri="{0D108BD9-81ED-4DB2-BD59-A6C34878D82A}">
                    <a16:rowId xmlns:a16="http://schemas.microsoft.com/office/drawing/2014/main" val="3794877563"/>
                  </a:ext>
                </a:extLst>
              </a:tr>
              <a:tr h="4312453">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930464397"/>
                  </a:ext>
                </a:extLst>
              </a:tr>
            </a:tbl>
          </a:graphicData>
        </a:graphic>
      </p:graphicFrame>
      <p:graphicFrame>
        <p:nvGraphicFramePr>
          <p:cNvPr id="10" name="Diagramme 9">
            <a:extLst>
              <a:ext uri="{FF2B5EF4-FFF2-40B4-BE49-F238E27FC236}">
                <a16:creationId xmlns:a16="http://schemas.microsoft.com/office/drawing/2014/main" id="{704E5C5F-661C-FCAB-7CF0-40C75E635B47}"/>
              </a:ext>
            </a:extLst>
          </p:cNvPr>
          <p:cNvGraphicFramePr/>
          <p:nvPr>
            <p:extLst>
              <p:ext uri="{D42A27DB-BD31-4B8C-83A1-F6EECF244321}">
                <p14:modId xmlns:p14="http://schemas.microsoft.com/office/powerpoint/2010/main" val="817491839"/>
              </p:ext>
            </p:extLst>
          </p:nvPr>
        </p:nvGraphicFramePr>
        <p:xfrm>
          <a:off x="412332" y="2326411"/>
          <a:ext cx="4101548" cy="3201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a:extLst>
              <a:ext uri="{FF2B5EF4-FFF2-40B4-BE49-F238E27FC236}">
                <a16:creationId xmlns:a16="http://schemas.microsoft.com/office/drawing/2014/main" id="{392F1795-D244-EA8F-DBF2-5C09A77D78D7}"/>
              </a:ext>
            </a:extLst>
          </p:cNvPr>
          <p:cNvGraphicFramePr/>
          <p:nvPr>
            <p:extLst>
              <p:ext uri="{D42A27DB-BD31-4B8C-83A1-F6EECF244321}">
                <p14:modId xmlns:p14="http://schemas.microsoft.com/office/powerpoint/2010/main" val="1136695859"/>
              </p:ext>
            </p:extLst>
          </p:nvPr>
        </p:nvGraphicFramePr>
        <p:xfrm>
          <a:off x="2940101" y="2038467"/>
          <a:ext cx="5225556" cy="41492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e 10">
            <a:extLst>
              <a:ext uri="{FF2B5EF4-FFF2-40B4-BE49-F238E27FC236}">
                <a16:creationId xmlns:a16="http://schemas.microsoft.com/office/drawing/2014/main" id="{23EBCA45-6583-E2B1-C82C-ED7D39F15865}"/>
              </a:ext>
            </a:extLst>
          </p:cNvPr>
          <p:cNvGraphicFramePr/>
          <p:nvPr>
            <p:extLst>
              <p:ext uri="{D42A27DB-BD31-4B8C-83A1-F6EECF244321}">
                <p14:modId xmlns:p14="http://schemas.microsoft.com/office/powerpoint/2010/main" val="4008350891"/>
              </p:ext>
            </p:extLst>
          </p:nvPr>
        </p:nvGraphicFramePr>
        <p:xfrm>
          <a:off x="6720314" y="2106362"/>
          <a:ext cx="5112568" cy="17251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Espace réservé du texte 3">
            <a:extLst>
              <a:ext uri="{FF2B5EF4-FFF2-40B4-BE49-F238E27FC236}">
                <a16:creationId xmlns:a16="http://schemas.microsoft.com/office/drawing/2014/main" id="{B23C7CB0-DC73-2FC0-122B-0E676ABF94BE}"/>
              </a:ext>
            </a:extLst>
          </p:cNvPr>
          <p:cNvSpPr txBox="1">
            <a:spLocks/>
          </p:cNvSpPr>
          <p:nvPr/>
        </p:nvSpPr>
        <p:spPr>
          <a:xfrm>
            <a:off x="7310891" y="3981440"/>
            <a:ext cx="1215000" cy="27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50" b="1" i="1" dirty="0"/>
              <a:t>Présente</a:t>
            </a:r>
          </a:p>
        </p:txBody>
      </p:sp>
      <p:sp>
        <p:nvSpPr>
          <p:cNvPr id="13" name="Espace réservé du texte 6">
            <a:extLst>
              <a:ext uri="{FF2B5EF4-FFF2-40B4-BE49-F238E27FC236}">
                <a16:creationId xmlns:a16="http://schemas.microsoft.com/office/drawing/2014/main" id="{614BFCA9-0DFB-37DB-C9E0-EEB3DF2EC359}"/>
              </a:ext>
            </a:extLst>
          </p:cNvPr>
          <p:cNvSpPr txBox="1">
            <a:spLocks/>
          </p:cNvSpPr>
          <p:nvPr/>
        </p:nvSpPr>
        <p:spPr>
          <a:xfrm>
            <a:off x="8870281" y="4009726"/>
            <a:ext cx="1215000" cy="27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50" b="1" i="1" dirty="0"/>
              <a:t>Rapprochent</a:t>
            </a:r>
          </a:p>
        </p:txBody>
      </p:sp>
      <p:sp>
        <p:nvSpPr>
          <p:cNvPr id="14" name="Espace réservé du texte 9">
            <a:extLst>
              <a:ext uri="{FF2B5EF4-FFF2-40B4-BE49-F238E27FC236}">
                <a16:creationId xmlns:a16="http://schemas.microsoft.com/office/drawing/2014/main" id="{A2CCBA9D-5E10-8BBB-7D57-124DC3A48EDE}"/>
              </a:ext>
            </a:extLst>
          </p:cNvPr>
          <p:cNvSpPr txBox="1">
            <a:spLocks/>
          </p:cNvSpPr>
          <p:nvPr/>
        </p:nvSpPr>
        <p:spPr>
          <a:xfrm>
            <a:off x="10617882" y="3962853"/>
            <a:ext cx="1215000" cy="27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50" b="1" i="1" dirty="0"/>
              <a:t>Organise</a:t>
            </a:r>
          </a:p>
        </p:txBody>
      </p:sp>
      <p:sp>
        <p:nvSpPr>
          <p:cNvPr id="15" name="Espace réservé du texte 4">
            <a:extLst>
              <a:ext uri="{FF2B5EF4-FFF2-40B4-BE49-F238E27FC236}">
                <a16:creationId xmlns:a16="http://schemas.microsoft.com/office/drawing/2014/main" id="{2D1CFED3-F479-9D02-FE19-212E9D32709F}"/>
              </a:ext>
            </a:extLst>
          </p:cNvPr>
          <p:cNvSpPr txBox="1">
            <a:spLocks/>
          </p:cNvSpPr>
          <p:nvPr/>
        </p:nvSpPr>
        <p:spPr>
          <a:xfrm>
            <a:off x="6477110" y="4682613"/>
            <a:ext cx="3115145" cy="228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t>	Systèmes de diffusion  </a:t>
            </a:r>
          </a:p>
        </p:txBody>
      </p:sp>
      <p:sp>
        <p:nvSpPr>
          <p:cNvPr id="17" name="Accolade fermante 16">
            <a:extLst>
              <a:ext uri="{FF2B5EF4-FFF2-40B4-BE49-F238E27FC236}">
                <a16:creationId xmlns:a16="http://schemas.microsoft.com/office/drawing/2014/main" id="{A8B6B6FE-1E9B-6475-4454-A95F893A3FC3}"/>
              </a:ext>
            </a:extLst>
          </p:cNvPr>
          <p:cNvSpPr/>
          <p:nvPr/>
        </p:nvSpPr>
        <p:spPr>
          <a:xfrm rot="5400000">
            <a:off x="8436393" y="3175434"/>
            <a:ext cx="288032" cy="2466020"/>
          </a:xfrm>
          <a:prstGeom prst="rightBrace">
            <a:avLst>
              <a:gd name="adj1" fmla="val 8333"/>
              <a:gd name="adj2" fmla="val 67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sp>
        <p:nvSpPr>
          <p:cNvPr id="18" name="Espace réservé du texte 4">
            <a:extLst>
              <a:ext uri="{FF2B5EF4-FFF2-40B4-BE49-F238E27FC236}">
                <a16:creationId xmlns:a16="http://schemas.microsoft.com/office/drawing/2014/main" id="{1719B79B-B847-2B77-2773-9CCB33E79000}"/>
              </a:ext>
            </a:extLst>
          </p:cNvPr>
          <p:cNvSpPr txBox="1">
            <a:spLocks/>
          </p:cNvSpPr>
          <p:nvPr/>
        </p:nvSpPr>
        <p:spPr>
          <a:xfrm>
            <a:off x="8933837" y="4680842"/>
            <a:ext cx="3115145" cy="228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t>	Systèmes de traitement</a:t>
            </a:r>
          </a:p>
        </p:txBody>
      </p:sp>
      <p:sp>
        <p:nvSpPr>
          <p:cNvPr id="19" name="Accolade fermante 18">
            <a:extLst>
              <a:ext uri="{FF2B5EF4-FFF2-40B4-BE49-F238E27FC236}">
                <a16:creationId xmlns:a16="http://schemas.microsoft.com/office/drawing/2014/main" id="{CD02EC97-5B69-E5A0-6564-BE994FC35A96}"/>
              </a:ext>
            </a:extLst>
          </p:cNvPr>
          <p:cNvSpPr/>
          <p:nvPr/>
        </p:nvSpPr>
        <p:spPr>
          <a:xfrm rot="5400000">
            <a:off x="10856753" y="3660875"/>
            <a:ext cx="288032" cy="14756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sp>
        <p:nvSpPr>
          <p:cNvPr id="25" name="Sous-titre 11">
            <a:extLst>
              <a:ext uri="{FF2B5EF4-FFF2-40B4-BE49-F238E27FC236}">
                <a16:creationId xmlns:a16="http://schemas.microsoft.com/office/drawing/2014/main" id="{9F63E42F-3858-D6A0-EF0B-3D99062209AB}"/>
              </a:ext>
            </a:extLst>
          </p:cNvPr>
          <p:cNvSpPr txBox="1">
            <a:spLocks/>
          </p:cNvSpPr>
          <p:nvPr/>
        </p:nvSpPr>
        <p:spPr>
          <a:xfrm>
            <a:off x="9251899" y="5175071"/>
            <a:ext cx="4104456" cy="360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err="1"/>
              <a:t>Insp</a:t>
            </a:r>
            <a:r>
              <a:rPr lang="fr-FR" sz="1200" i="1" dirty="0"/>
              <a:t>  : </a:t>
            </a:r>
            <a:r>
              <a:rPr lang="fr-FR" sz="1200" i="1" dirty="0" err="1"/>
              <a:t>Dieuzeide</a:t>
            </a:r>
            <a:r>
              <a:rPr lang="fr-FR" sz="1200" i="1" dirty="0"/>
              <a:t>, 1994  + </a:t>
            </a:r>
            <a:r>
              <a:rPr lang="fr-FR" sz="1200" i="1" dirty="0" err="1"/>
              <a:t>Beheton</a:t>
            </a:r>
            <a:r>
              <a:rPr lang="fr-FR" sz="1200" i="1" dirty="0"/>
              <a:t>, 2010</a:t>
            </a:r>
          </a:p>
          <a:p>
            <a:endParaRPr lang="fr-FR" sz="1200" i="1" dirty="0"/>
          </a:p>
        </p:txBody>
      </p:sp>
    </p:spTree>
    <p:extLst>
      <p:ext uri="{BB962C8B-B14F-4D97-AF65-F5344CB8AC3E}">
        <p14:creationId xmlns:p14="http://schemas.microsoft.com/office/powerpoint/2010/main" val="37856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3">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p:cTn id="2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4">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p:cTn id="2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5">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p:cTn id="3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8">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p:cTn id="4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build="p"/>
      <p:bldP spid="13" grpId="0" build="p"/>
      <p:bldP spid="14" grpId="0" build="p"/>
      <p:bldP spid="15" grpId="0" build="p"/>
      <p:bldP spid="17" grpId="0" animBg="1"/>
      <p:bldP spid="18" grpId="0" build="p"/>
      <p:bldP spid="19" grpId="0" animBg="1"/>
      <p:bldP spid="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379389"/>
            <a:ext cx="10515600" cy="867327"/>
          </a:xfrm>
        </p:spPr>
        <p:txBody>
          <a:bodyPr/>
          <a:lstStyle/>
          <a:p>
            <a:pPr algn="ctr"/>
            <a:r>
              <a:rPr lang="fr-FR" b="1" dirty="0">
                <a:solidFill>
                  <a:srgbClr val="004199"/>
                </a:solidFill>
                <a:latin typeface="Proxima Nova" panose="02000506030000020004" pitchFamily="2" charset="0"/>
              </a:rPr>
              <a:t>En MSP</a:t>
            </a: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en biseau 4">
            <a:extLst>
              <a:ext uri="{FF2B5EF4-FFF2-40B4-BE49-F238E27FC236}">
                <a16:creationId xmlns:a16="http://schemas.microsoft.com/office/drawing/2014/main" id="{D48650DA-9833-A98F-6E9C-AAD2ED014677}"/>
              </a:ext>
            </a:extLst>
          </p:cNvPr>
          <p:cNvSpPr/>
          <p:nvPr/>
        </p:nvSpPr>
        <p:spPr>
          <a:xfrm>
            <a:off x="1759579" y="2198461"/>
            <a:ext cx="9347692" cy="1465828"/>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fr-FR" sz="1400" b="0" i="0" dirty="0">
                <a:solidFill>
                  <a:schemeClr val="bg1"/>
                </a:solidFill>
                <a:effectLst/>
                <a:latin typeface="Product Sans"/>
              </a:rPr>
              <a:t>« </a:t>
            </a:r>
            <a:r>
              <a:rPr lang="fr-FR" sz="1400" b="0" i="1" dirty="0">
                <a:solidFill>
                  <a:schemeClr val="bg1"/>
                </a:solidFill>
                <a:effectLst/>
                <a:latin typeface="Product Sans"/>
              </a:rPr>
              <a:t>Lorsque ces professionnels appartiennent à la même équipe de soins(…), ils peuvent partager les informations concernant une même personne qui sont strictement nécessaires à la coordination ou à la continuité des soins ou à son suivi médico-social et social. Ces informations sont réputées confiées par la personne à l’ensemble de l’équipe.</a:t>
            </a:r>
            <a:r>
              <a:rPr lang="fr-FR" sz="1400" b="0" i="0" dirty="0">
                <a:solidFill>
                  <a:schemeClr val="bg1"/>
                </a:solidFill>
                <a:effectLst/>
                <a:latin typeface="Product Sans"/>
              </a:rPr>
              <a:t> »</a:t>
            </a:r>
          </a:p>
          <a:p>
            <a:pPr algn="l"/>
            <a:endParaRPr lang="fr-FR" sz="1400" b="0" i="0" dirty="0">
              <a:solidFill>
                <a:schemeClr val="bg1"/>
              </a:solidFill>
              <a:effectLst/>
              <a:latin typeface="Product Sans"/>
            </a:endParaRPr>
          </a:p>
          <a:p>
            <a:pPr algn="l"/>
            <a:r>
              <a:rPr lang="fr-FR" sz="1400" b="0" i="1" u="none" strike="noStrike" dirty="0">
                <a:solidFill>
                  <a:schemeClr val="bg1"/>
                </a:solidFill>
                <a:effectLst/>
                <a:latin typeface="Product Sans"/>
                <a:hlinkClick r:id="rId2">
                  <a:extLst>
                    <a:ext uri="{A12FA001-AC4F-418D-AE19-62706E023703}">
                      <ahyp:hlinkClr xmlns:ahyp="http://schemas.microsoft.com/office/drawing/2018/hyperlinkcolor" val="tx"/>
                    </a:ext>
                  </a:extLst>
                </a:hlinkClick>
              </a:rPr>
              <a:t>Article L1110-4 du Code de la Santé Publique</a:t>
            </a:r>
            <a:r>
              <a:rPr lang="fr-FR" sz="1400" b="0" i="1" dirty="0">
                <a:solidFill>
                  <a:schemeClr val="bg1"/>
                </a:solidFill>
                <a:effectLst/>
                <a:latin typeface="Product Sans"/>
              </a:rPr>
              <a:t>, </a:t>
            </a:r>
            <a:endParaRPr lang="fr-FR" sz="1400" b="0" i="0" dirty="0">
              <a:solidFill>
                <a:schemeClr val="bg1"/>
              </a:solidFill>
              <a:effectLst/>
              <a:latin typeface="Product Sans"/>
            </a:endParaRPr>
          </a:p>
        </p:txBody>
      </p:sp>
      <p:sp>
        <p:nvSpPr>
          <p:cNvPr id="8" name="Espace réservé du contenu 2">
            <a:extLst>
              <a:ext uri="{FF2B5EF4-FFF2-40B4-BE49-F238E27FC236}">
                <a16:creationId xmlns:a16="http://schemas.microsoft.com/office/drawing/2014/main" id="{C8BF3701-6AF5-43F5-A7B3-54DC36987089}"/>
              </a:ext>
            </a:extLst>
          </p:cNvPr>
          <p:cNvSpPr>
            <a:spLocks noGrp="1"/>
          </p:cNvSpPr>
          <p:nvPr>
            <p:ph idx="1"/>
          </p:nvPr>
        </p:nvSpPr>
        <p:spPr>
          <a:xfrm>
            <a:off x="838200" y="1246716"/>
            <a:ext cx="9120809" cy="4552122"/>
          </a:xfrm>
        </p:spPr>
        <p:txBody>
          <a:bodyPr>
            <a:normAutofit/>
          </a:bodyPr>
          <a:lstStyle/>
          <a:p>
            <a:pPr marL="0" indent="0">
              <a:buNone/>
            </a:pPr>
            <a:r>
              <a:rPr lang="fr-FR" sz="2000" dirty="0">
                <a:solidFill>
                  <a:srgbClr val="004199"/>
                </a:solidFill>
                <a:latin typeface="Proxima Nova" panose="02000506030000020004" pitchFamily="2" charset="0"/>
              </a:rPr>
              <a:t>2012 : ASIP-Santé création du label Maison et centre de santé</a:t>
            </a:r>
          </a:p>
          <a:p>
            <a:pPr marL="0" indent="0">
              <a:buNone/>
            </a:pPr>
            <a:r>
              <a:rPr lang="fr-FR" sz="2000" dirty="0">
                <a:solidFill>
                  <a:srgbClr val="004199"/>
                </a:solidFill>
                <a:latin typeface="Proxima Nova" panose="02000506030000020004" pitchFamily="2" charset="0"/>
              </a:rPr>
              <a:t>2016 : Loi de modernisation du système de santé et instauration du DMP</a:t>
            </a:r>
          </a:p>
          <a:p>
            <a:pPr marL="0" indent="0">
              <a:buNone/>
            </a:pPr>
            <a:endParaRPr lang="fr-FR" sz="2000" dirty="0">
              <a:solidFill>
                <a:srgbClr val="004199"/>
              </a:solidFill>
              <a:latin typeface="Proxima Nova" panose="02000506030000020004" pitchFamily="2" charset="0"/>
            </a:endParaRPr>
          </a:p>
          <a:p>
            <a:pPr marL="0" indent="0">
              <a:buNone/>
            </a:pPr>
            <a:endParaRPr lang="fr-FR" sz="2000" dirty="0">
              <a:solidFill>
                <a:srgbClr val="004199"/>
              </a:solidFill>
              <a:latin typeface="Proxima Nova" panose="02000506030000020004" pitchFamily="2" charset="0"/>
            </a:endParaRPr>
          </a:p>
          <a:p>
            <a:pPr marL="0" indent="0">
              <a:buNone/>
            </a:pPr>
            <a:endParaRPr lang="fr-FR" sz="2000" dirty="0">
              <a:solidFill>
                <a:srgbClr val="004199"/>
              </a:solidFill>
              <a:latin typeface="Proxima Nova" panose="02000506030000020004" pitchFamily="2" charset="0"/>
            </a:endParaRPr>
          </a:p>
          <a:p>
            <a:pPr marL="0" indent="0">
              <a:buNone/>
            </a:pPr>
            <a:endParaRPr lang="fr-FR" sz="2000" dirty="0">
              <a:solidFill>
                <a:srgbClr val="004199"/>
              </a:solidFill>
              <a:latin typeface="Proxima Nova" panose="02000506030000020004" pitchFamily="2" charset="0"/>
            </a:endParaRPr>
          </a:p>
          <a:p>
            <a:pPr marL="0" indent="0">
              <a:buNone/>
            </a:pPr>
            <a:endParaRPr lang="fr-FR" sz="700" dirty="0">
              <a:solidFill>
                <a:srgbClr val="004199"/>
              </a:solidFill>
              <a:latin typeface="Proxima Nova" panose="02000506030000020004" pitchFamily="2" charset="0"/>
            </a:endParaRPr>
          </a:p>
          <a:p>
            <a:pPr marL="0" indent="0">
              <a:buNone/>
            </a:pPr>
            <a:r>
              <a:rPr lang="fr-FR" sz="2000" dirty="0">
                <a:solidFill>
                  <a:srgbClr val="004199"/>
                </a:solidFill>
                <a:latin typeface="Proxima Nova" panose="02000506030000020004" pitchFamily="2" charset="0"/>
              </a:rPr>
              <a:t>2023 : Feuille de  Route du numérique en santé</a:t>
            </a:r>
          </a:p>
        </p:txBody>
      </p:sp>
      <p:pic>
        <p:nvPicPr>
          <p:cNvPr id="10" name="Image 9">
            <a:extLst>
              <a:ext uri="{FF2B5EF4-FFF2-40B4-BE49-F238E27FC236}">
                <a16:creationId xmlns:a16="http://schemas.microsoft.com/office/drawing/2014/main" id="{6B2CB7AC-D3CE-143F-CC27-AC36D8E3E72C}"/>
              </a:ext>
            </a:extLst>
          </p:cNvPr>
          <p:cNvPicPr>
            <a:picLocks noChangeAspect="1"/>
          </p:cNvPicPr>
          <p:nvPr/>
        </p:nvPicPr>
        <p:blipFill rotWithShape="1">
          <a:blip r:embed="rId3"/>
          <a:srcRect t="81652"/>
          <a:stretch/>
        </p:blipFill>
        <p:spPr>
          <a:xfrm>
            <a:off x="7789646" y="4749006"/>
            <a:ext cx="3317625" cy="1208859"/>
          </a:xfrm>
          <a:prstGeom prst="rect">
            <a:avLst/>
          </a:prstGeom>
        </p:spPr>
      </p:pic>
      <p:pic>
        <p:nvPicPr>
          <p:cNvPr id="11" name="Image 10">
            <a:extLst>
              <a:ext uri="{FF2B5EF4-FFF2-40B4-BE49-F238E27FC236}">
                <a16:creationId xmlns:a16="http://schemas.microsoft.com/office/drawing/2014/main" id="{4CDACF59-548F-0E82-74A5-4FEFBEC60EC8}"/>
              </a:ext>
            </a:extLst>
          </p:cNvPr>
          <p:cNvPicPr>
            <a:picLocks noChangeAspect="1"/>
          </p:cNvPicPr>
          <p:nvPr/>
        </p:nvPicPr>
        <p:blipFill rotWithShape="1">
          <a:blip r:embed="rId3"/>
          <a:srcRect b="54823"/>
          <a:stretch/>
        </p:blipFill>
        <p:spPr>
          <a:xfrm>
            <a:off x="1613453" y="4351288"/>
            <a:ext cx="1905000" cy="1709063"/>
          </a:xfrm>
          <a:prstGeom prst="rect">
            <a:avLst/>
          </a:prstGeom>
        </p:spPr>
      </p:pic>
      <p:pic>
        <p:nvPicPr>
          <p:cNvPr id="12" name="Image 11">
            <a:extLst>
              <a:ext uri="{FF2B5EF4-FFF2-40B4-BE49-F238E27FC236}">
                <a16:creationId xmlns:a16="http://schemas.microsoft.com/office/drawing/2014/main" id="{BD69AE1A-43BA-5C31-D7B2-16139A8DC144}"/>
              </a:ext>
            </a:extLst>
          </p:cNvPr>
          <p:cNvPicPr>
            <a:picLocks noChangeAspect="1"/>
          </p:cNvPicPr>
          <p:nvPr/>
        </p:nvPicPr>
        <p:blipFill rotWithShape="1">
          <a:blip r:embed="rId3"/>
          <a:srcRect t="51565" r="-10637" b="19017"/>
          <a:stretch/>
        </p:blipFill>
        <p:spPr>
          <a:xfrm>
            <a:off x="4119135" y="4351288"/>
            <a:ext cx="3670511" cy="1938130"/>
          </a:xfrm>
          <a:prstGeom prst="rect">
            <a:avLst/>
          </a:prstGeom>
        </p:spPr>
      </p:pic>
    </p:spTree>
    <p:extLst>
      <p:ext uri="{BB962C8B-B14F-4D97-AF65-F5344CB8AC3E}">
        <p14:creationId xmlns:p14="http://schemas.microsoft.com/office/powerpoint/2010/main" val="61280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èche : bas 9">
            <a:extLst>
              <a:ext uri="{FF2B5EF4-FFF2-40B4-BE49-F238E27FC236}">
                <a16:creationId xmlns:a16="http://schemas.microsoft.com/office/drawing/2014/main" id="{122B3929-038E-07CD-E72C-BBE0E6BDE233}"/>
              </a:ext>
            </a:extLst>
          </p:cNvPr>
          <p:cNvSpPr/>
          <p:nvPr/>
        </p:nvSpPr>
        <p:spPr>
          <a:xfrm rot="8004896">
            <a:off x="8716617" y="3087202"/>
            <a:ext cx="357808" cy="11908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Labellisation </a:t>
            </a:r>
            <a:r>
              <a:rPr lang="fr-FR" b="1" dirty="0">
                <a:latin typeface="Proxima Nova" panose="02000506030000020004" pitchFamily="2" charset="0"/>
              </a:rPr>
              <a:t>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a:xfrm>
            <a:off x="497785" y="1537390"/>
            <a:ext cx="9937687" cy="4351338"/>
          </a:xfrm>
        </p:spPr>
        <p:txBody>
          <a:bodyPr>
            <a:normAutofit/>
          </a:bodyPr>
          <a:lstStyle/>
          <a:p>
            <a:r>
              <a:rPr lang="fr-FR" dirty="0">
                <a:solidFill>
                  <a:srgbClr val="004199"/>
                </a:solidFill>
                <a:latin typeface="Proxima Nova" panose="02000506030000020004" pitchFamily="2" charset="0"/>
              </a:rPr>
              <a:t>Adéquation fonctionnelle  :</a:t>
            </a:r>
          </a:p>
          <a:p>
            <a:pPr lvl="2"/>
            <a:r>
              <a:rPr lang="fr-FR" sz="1800" dirty="0">
                <a:solidFill>
                  <a:schemeClr val="accent6"/>
                </a:solidFill>
                <a:latin typeface="Proxima Nova" panose="02000506030000020004" pitchFamily="2" charset="0"/>
              </a:rPr>
              <a:t>Exercice individuel </a:t>
            </a:r>
            <a:r>
              <a:rPr lang="fr-FR" sz="1800" dirty="0">
                <a:solidFill>
                  <a:srgbClr val="004199"/>
                </a:solidFill>
                <a:latin typeface="Proxima Nova" panose="02000506030000020004" pitchFamily="2" charset="0"/>
              </a:rPr>
              <a:t>(Consult, dossier patient, agenda, </a:t>
            </a:r>
            <a:r>
              <a:rPr lang="fr-FR" sz="1800" dirty="0" err="1">
                <a:solidFill>
                  <a:srgbClr val="004199"/>
                </a:solidFill>
                <a:latin typeface="Proxima Nova" panose="02000506030000020004" pitchFamily="2" charset="0"/>
              </a:rPr>
              <a:t>factu</a:t>
            </a:r>
            <a:r>
              <a:rPr lang="fr-FR" sz="1800" dirty="0">
                <a:solidFill>
                  <a:srgbClr val="004199"/>
                </a:solidFill>
                <a:latin typeface="Proxima Nova" panose="02000506030000020004" pitchFamily="2" charset="0"/>
              </a:rPr>
              <a:t>, ..)</a:t>
            </a:r>
          </a:p>
          <a:p>
            <a:pPr lvl="2"/>
            <a:r>
              <a:rPr lang="fr-FR" sz="1800" dirty="0">
                <a:solidFill>
                  <a:schemeClr val="accent6"/>
                </a:solidFill>
                <a:latin typeface="Proxima Nova" panose="02000506030000020004" pitchFamily="2" charset="0"/>
              </a:rPr>
              <a:t>Coordination Professionnelle </a:t>
            </a:r>
            <a:r>
              <a:rPr lang="fr-FR" sz="1800" dirty="0">
                <a:solidFill>
                  <a:srgbClr val="004199"/>
                </a:solidFill>
                <a:latin typeface="Proxima Nova" panose="02000506030000020004" pitchFamily="2" charset="0"/>
              </a:rPr>
              <a:t>(protocoles, multi-accès dossier patients, réunions </a:t>
            </a:r>
            <a:r>
              <a:rPr lang="fr-FR" sz="1800" dirty="0" err="1">
                <a:solidFill>
                  <a:srgbClr val="004199"/>
                </a:solidFill>
                <a:latin typeface="Proxima Nova" panose="02000506030000020004" pitchFamily="2" charset="0"/>
              </a:rPr>
              <a:t>pluripro</a:t>
            </a:r>
            <a:endParaRPr lang="fr-FR" sz="1800" dirty="0">
              <a:solidFill>
                <a:srgbClr val="004199"/>
              </a:solidFill>
              <a:latin typeface="Proxima Nova" panose="02000506030000020004" pitchFamily="2" charset="0"/>
            </a:endParaRPr>
          </a:p>
          <a:p>
            <a:pPr lvl="2"/>
            <a:r>
              <a:rPr lang="fr-FR" sz="1800" dirty="0">
                <a:solidFill>
                  <a:schemeClr val="accent6"/>
                </a:solidFill>
                <a:latin typeface="Proxima Nova" panose="02000506030000020004" pitchFamily="2" charset="0"/>
              </a:rPr>
              <a:t>Pilotage de l’activité </a:t>
            </a:r>
            <a:r>
              <a:rPr lang="fr-FR" sz="1800" dirty="0">
                <a:solidFill>
                  <a:srgbClr val="004199"/>
                </a:solidFill>
                <a:latin typeface="Proxima Nova" panose="02000506030000020004" pitchFamily="2" charset="0"/>
              </a:rPr>
              <a:t>( </a:t>
            </a:r>
            <a:r>
              <a:rPr lang="fr-FR" sz="1800" dirty="0" err="1">
                <a:solidFill>
                  <a:srgbClr val="004199"/>
                </a:solidFill>
                <a:latin typeface="Proxima Nova" panose="02000506030000020004" pitchFamily="2" charset="0"/>
              </a:rPr>
              <a:t>Reporting</a:t>
            </a:r>
            <a:r>
              <a:rPr lang="fr-FR" sz="1800" dirty="0">
                <a:solidFill>
                  <a:srgbClr val="004199"/>
                </a:solidFill>
                <a:latin typeface="Proxima Nova" panose="02000506030000020004" pitchFamily="2" charset="0"/>
              </a:rPr>
              <a:t>, suivi d’états, remontées institutionnelles, …)</a:t>
            </a:r>
          </a:p>
          <a:p>
            <a:pPr lvl="2"/>
            <a:endParaRPr lang="fr-FR" sz="1800" dirty="0">
              <a:solidFill>
                <a:srgbClr val="004199"/>
              </a:solidFill>
              <a:latin typeface="Proxima Nova" panose="02000506030000020004" pitchFamily="2" charset="0"/>
            </a:endParaRPr>
          </a:p>
          <a:p>
            <a:r>
              <a:rPr lang="fr-FR" dirty="0">
                <a:solidFill>
                  <a:srgbClr val="004199"/>
                </a:solidFill>
                <a:latin typeface="Proxima Nova" panose="02000506030000020004" pitchFamily="2" charset="0"/>
              </a:rPr>
              <a:t>Conformité réglementaire </a:t>
            </a:r>
          </a:p>
          <a:p>
            <a:pPr marL="0" indent="0">
              <a:buNone/>
            </a:pPr>
            <a:r>
              <a:rPr lang="fr-FR" sz="1800" dirty="0">
                <a:solidFill>
                  <a:srgbClr val="004199"/>
                </a:solidFill>
                <a:latin typeface="Proxima Nova" panose="02000506030000020004" pitchFamily="2" charset="0"/>
              </a:rPr>
              <a:t>(hébergement, dématérialisation feuille de soins, aide à la prescription…)</a:t>
            </a:r>
            <a:r>
              <a:rPr lang="fr-FR" dirty="0">
                <a:solidFill>
                  <a:srgbClr val="004199"/>
                </a:solidFill>
                <a:latin typeface="Proxima Nova" panose="02000506030000020004" pitchFamily="2" charset="0"/>
              </a:rPr>
              <a:t> </a:t>
            </a:r>
          </a:p>
          <a:p>
            <a:pPr lvl="2"/>
            <a:endParaRPr lang="fr-FR" sz="1800" dirty="0">
              <a:solidFill>
                <a:srgbClr val="004199"/>
              </a:solidFill>
              <a:latin typeface="Proxima Nova" panose="02000506030000020004" pitchFamily="2" charset="0"/>
            </a:endParaRPr>
          </a:p>
          <a:p>
            <a:r>
              <a:rPr lang="fr-FR" dirty="0">
                <a:solidFill>
                  <a:srgbClr val="004199"/>
                </a:solidFill>
                <a:latin typeface="Proxima Nova" panose="02000506030000020004" pitchFamily="2" charset="0"/>
              </a:rPr>
              <a:t>DMP Compatibilité</a:t>
            </a: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599E5468-57EF-997B-F24F-FA8E63C1A3F4}"/>
              </a:ext>
            </a:extLst>
          </p:cNvPr>
          <p:cNvSpPr txBox="1"/>
          <p:nvPr/>
        </p:nvSpPr>
        <p:spPr>
          <a:xfrm>
            <a:off x="9036924" y="3807244"/>
            <a:ext cx="2935118" cy="2031325"/>
          </a:xfrm>
          <a:prstGeom prst="rect">
            <a:avLst/>
          </a:prstGeom>
          <a:solidFill>
            <a:schemeClr val="bg1">
              <a:lumMod val="85000"/>
            </a:schemeClr>
          </a:solidFill>
        </p:spPr>
        <p:txBody>
          <a:bodyPr wrap="square" rtlCol="0">
            <a:spAutoFit/>
          </a:bodyPr>
          <a:lstStyle/>
          <a:p>
            <a:r>
              <a:rPr lang="fr-FR" b="0" i="0" dirty="0">
                <a:solidFill>
                  <a:srgbClr val="000000"/>
                </a:solidFill>
                <a:effectLst/>
                <a:latin typeface="latin_ext"/>
              </a:rPr>
              <a:t>« […] garantir la capacité des solutions à produire les indicateurs utilisés dans le cadre conventionnel sur les soins de proximité » </a:t>
            </a:r>
          </a:p>
          <a:p>
            <a:endParaRPr lang="fr-FR" dirty="0">
              <a:solidFill>
                <a:srgbClr val="000000"/>
              </a:solidFill>
              <a:latin typeface="latin_ext"/>
            </a:endParaRPr>
          </a:p>
          <a:p>
            <a:r>
              <a:rPr lang="fr-FR" b="0" i="0" dirty="0">
                <a:solidFill>
                  <a:srgbClr val="000000"/>
                </a:solidFill>
                <a:effectLst/>
                <a:latin typeface="latin_ext"/>
              </a:rPr>
              <a:t>(DGOS, DSS, 2014)</a:t>
            </a:r>
            <a:endParaRPr lang="fr-FR" dirty="0"/>
          </a:p>
        </p:txBody>
      </p:sp>
    </p:spTree>
    <p:extLst>
      <p:ext uri="{BB962C8B-B14F-4D97-AF65-F5344CB8AC3E}">
        <p14:creationId xmlns:p14="http://schemas.microsoft.com/office/powerpoint/2010/main" val="189563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117157"/>
            <a:ext cx="10515600" cy="1325563"/>
          </a:xfrm>
        </p:spPr>
        <p:txBody>
          <a:bodyPr/>
          <a:lstStyle/>
          <a:p>
            <a:pPr algn="ctr"/>
            <a:r>
              <a:rPr lang="fr-FR" b="1" dirty="0">
                <a:solidFill>
                  <a:srgbClr val="004199"/>
                </a:solidFill>
                <a:latin typeface="Proxima Nova" panose="02000506030000020004" pitchFamily="2" charset="0"/>
              </a:rPr>
              <a:t>Qu’en dites-vous ?</a:t>
            </a: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a:extLst>
              <a:ext uri="{FF2B5EF4-FFF2-40B4-BE49-F238E27FC236}">
                <a16:creationId xmlns:a16="http://schemas.microsoft.com/office/drawing/2014/main" id="{E0D5E52B-A6DA-90B6-2BBE-8DC582C55181}"/>
              </a:ext>
            </a:extLst>
          </p:cNvPr>
          <p:cNvSpPr>
            <a:spLocks noGrp="1"/>
          </p:cNvSpPr>
          <p:nvPr>
            <p:ph idx="1"/>
          </p:nvPr>
        </p:nvSpPr>
        <p:spPr>
          <a:xfrm>
            <a:off x="838200" y="2060095"/>
            <a:ext cx="10748392" cy="4351338"/>
          </a:xfrm>
        </p:spPr>
        <p:txBody>
          <a:bodyPr>
            <a:normAutofit/>
          </a:bodyPr>
          <a:lstStyle/>
          <a:p>
            <a:endParaRPr lang="fr-FR" sz="2000" dirty="0">
              <a:solidFill>
                <a:srgbClr val="004199"/>
              </a:solidFill>
              <a:latin typeface="Proxima Nova" panose="02000506030000020004" pitchFamily="2" charset="0"/>
            </a:endParaRPr>
          </a:p>
          <a:p>
            <a:r>
              <a:rPr lang="fr-FR" sz="2000" dirty="0">
                <a:solidFill>
                  <a:srgbClr val="004199"/>
                </a:solidFill>
                <a:latin typeface="Proxima Nova" panose="02000506030000020004" pitchFamily="2" charset="0"/>
              </a:rPr>
              <a:t>Un cahier des charges fonctionnel articulé autour de la consultation de médecine générale</a:t>
            </a:r>
            <a:endParaRPr lang="fr-FR" sz="1400" dirty="0">
              <a:solidFill>
                <a:srgbClr val="004199"/>
              </a:solidFill>
              <a:latin typeface="Proxima Nova" panose="02000506030000020004" pitchFamily="2" charset="0"/>
            </a:endParaRPr>
          </a:p>
          <a:p>
            <a:r>
              <a:rPr lang="fr-FR" sz="2000" dirty="0">
                <a:solidFill>
                  <a:srgbClr val="004199"/>
                </a:solidFill>
                <a:latin typeface="Proxima Nova" panose="02000506030000020004" pitchFamily="2" charset="0"/>
              </a:rPr>
              <a:t>Difficultés de requêtage pour les bilans d’ intégration aux protocoles (codages )</a:t>
            </a:r>
          </a:p>
          <a:p>
            <a:r>
              <a:rPr lang="fr-FR" sz="2000" dirty="0">
                <a:solidFill>
                  <a:srgbClr val="004199"/>
                </a:solidFill>
                <a:latin typeface="Proxima Nova" panose="02000506030000020004" pitchFamily="2" charset="0"/>
              </a:rPr>
              <a:t>Une déshumanisation de la relation de soins</a:t>
            </a:r>
          </a:p>
          <a:p>
            <a:r>
              <a:rPr lang="fr-FR" sz="2000" dirty="0">
                <a:solidFill>
                  <a:srgbClr val="004199"/>
                </a:solidFill>
                <a:latin typeface="Proxima Nova" panose="02000506030000020004" pitchFamily="2" charset="0"/>
              </a:rPr>
              <a:t>Difficultés d’usage lié aux soins en série et aux télétransmissions</a:t>
            </a:r>
          </a:p>
          <a:p>
            <a:r>
              <a:rPr lang="fr-FR" sz="2000" dirty="0">
                <a:solidFill>
                  <a:srgbClr val="004199"/>
                </a:solidFill>
                <a:latin typeface="Proxima Nova" panose="02000506030000020004" pitchFamily="2" charset="0"/>
              </a:rPr>
              <a:t>Notes de coordination mal intégrées avec de nombreuses double saisies</a:t>
            </a:r>
          </a:p>
          <a:p>
            <a:r>
              <a:rPr lang="fr-FR" sz="2000" dirty="0">
                <a:solidFill>
                  <a:srgbClr val="004199"/>
                </a:solidFill>
                <a:latin typeface="Proxima Nova" panose="02000506030000020004" pitchFamily="2" charset="0"/>
              </a:rPr>
              <a:t>Des paramédicaux qui continuent à financer eux même leur propre logiciel métier</a:t>
            </a:r>
          </a:p>
          <a:p>
            <a:r>
              <a:rPr lang="fr-FR" sz="2000" dirty="0">
                <a:solidFill>
                  <a:srgbClr val="004199"/>
                </a:solidFill>
                <a:latin typeface="Proxima Nova" panose="02000506030000020004" pitchFamily="2" charset="0"/>
              </a:rPr>
              <a:t>Non systématisé donc en cas d’urgence : contournement…..Plus d’intérêt</a:t>
            </a:r>
          </a:p>
          <a:p>
            <a:r>
              <a:rPr lang="fr-FR" sz="2000" dirty="0">
                <a:solidFill>
                  <a:srgbClr val="004199"/>
                </a:solidFill>
                <a:latin typeface="Proxima Nova" panose="02000506030000020004" pitchFamily="2" charset="0"/>
              </a:rPr>
              <a:t>Version Mobile mais no responsive ou mode dégradé</a:t>
            </a:r>
          </a:p>
          <a:p>
            <a:r>
              <a:rPr lang="fr-FR" sz="2000" dirty="0">
                <a:solidFill>
                  <a:srgbClr val="004199"/>
                </a:solidFill>
                <a:latin typeface="Proxima Nova" panose="02000506030000020004" pitchFamily="2" charset="0"/>
              </a:rPr>
              <a:t>….</a:t>
            </a:r>
          </a:p>
          <a:p>
            <a:endParaRPr lang="fr-FR" sz="2000" dirty="0">
              <a:solidFill>
                <a:srgbClr val="004199"/>
              </a:solidFill>
              <a:latin typeface="Proxima Nova" panose="02000506030000020004" pitchFamily="2" charset="0"/>
            </a:endParaRPr>
          </a:p>
        </p:txBody>
      </p:sp>
      <p:pic>
        <p:nvPicPr>
          <p:cNvPr id="6" name="Image 5">
            <a:extLst>
              <a:ext uri="{FF2B5EF4-FFF2-40B4-BE49-F238E27FC236}">
                <a16:creationId xmlns:a16="http://schemas.microsoft.com/office/drawing/2014/main" id="{3FFC4ADC-C677-CCA8-2304-095EF6529F05}"/>
              </a:ext>
            </a:extLst>
          </p:cNvPr>
          <p:cNvPicPr>
            <a:picLocks noChangeAspect="1"/>
          </p:cNvPicPr>
          <p:nvPr/>
        </p:nvPicPr>
        <p:blipFill rotWithShape="1">
          <a:blip r:embed="rId2"/>
          <a:srcRect l="13271" t="4452" r="21156" b="6149"/>
          <a:stretch/>
        </p:blipFill>
        <p:spPr>
          <a:xfrm>
            <a:off x="131976" y="117157"/>
            <a:ext cx="2085030" cy="2066246"/>
          </a:xfrm>
          <a:prstGeom prst="rect">
            <a:avLst/>
          </a:prstGeom>
        </p:spPr>
      </p:pic>
    </p:spTree>
    <p:extLst>
      <p:ext uri="{BB962C8B-B14F-4D97-AF65-F5344CB8AC3E}">
        <p14:creationId xmlns:p14="http://schemas.microsoft.com/office/powerpoint/2010/main" val="2184381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5561</TotalTime>
  <Words>1727</Words>
  <Application>Microsoft Office PowerPoint</Application>
  <PresentationFormat>Grand écran</PresentationFormat>
  <Paragraphs>315</Paragraphs>
  <Slides>21</Slides>
  <Notes>0</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ArialBlack</vt:lpstr>
      <vt:lpstr>Calibri</vt:lpstr>
      <vt:lpstr>Calibri Light</vt:lpstr>
      <vt:lpstr>latin_ext</vt:lpstr>
      <vt:lpstr>Product Sans</vt:lpstr>
      <vt:lpstr>Proxima Nova</vt:lpstr>
      <vt:lpstr>Thème Office</vt:lpstr>
      <vt:lpstr>Atelier 9    S’approprier son système d’information partagé</vt:lpstr>
      <vt:lpstr>Ce que nous ne réglerons pas</vt:lpstr>
      <vt:lpstr>SI en Santé 60 ans d’histoire</vt:lpstr>
      <vt:lpstr>De la technologie au SI</vt:lpstr>
      <vt:lpstr>Parlons SIP ….Parlons Bien !</vt:lpstr>
      <vt:lpstr>Parlons SIP ….Parlons Bien !</vt:lpstr>
      <vt:lpstr>En MSP</vt:lpstr>
      <vt:lpstr>Labellisation  </vt:lpstr>
      <vt:lpstr>Qu’en dites-vous ?</vt:lpstr>
      <vt:lpstr>En résumé…</vt:lpstr>
      <vt:lpstr>Appropriation RETEX </vt:lpstr>
      <vt:lpstr>Bac à Sable WEDA </vt:lpstr>
      <vt:lpstr>Escape  Game </vt:lpstr>
      <vt:lpstr>Modèles d’appropriation Individuelle </vt:lpstr>
      <vt:lpstr>Les facteurs favorisants </vt:lpstr>
      <vt:lpstr>Les facteurs favorisants </vt:lpstr>
      <vt:lpstr>Présentation PowerPoint</vt:lpstr>
      <vt:lpstr>Biblio Références non citées</vt:lpstr>
      <vt:lpstr>SIH</vt:lpstr>
      <vt:lpstr>Les facteurs favorisants </vt:lpstr>
      <vt:lpstr>Les facteurs favorisants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 …………</dc:title>
  <dc:creator>Arline D'haudt</dc:creator>
  <cp:lastModifiedBy>S P</cp:lastModifiedBy>
  <cp:revision>3</cp:revision>
  <dcterms:created xsi:type="dcterms:W3CDTF">2023-09-27T07:32:26Z</dcterms:created>
  <dcterms:modified xsi:type="dcterms:W3CDTF">2023-11-22T19:59:27Z</dcterms:modified>
</cp:coreProperties>
</file>