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0" r:id="rId8"/>
    <p:sldId id="269" r:id="rId9"/>
    <p:sldId id="270" r:id="rId10"/>
    <p:sldId id="271" r:id="rId11"/>
    <p:sldId id="272" r:id="rId12"/>
    <p:sldId id="276" r:id="rId13"/>
    <p:sldId id="277" r:id="rId14"/>
    <p:sldId id="280" r:id="rId15"/>
    <p:sldId id="278" r:id="rId16"/>
    <p:sldId id="263" r:id="rId17"/>
    <p:sldId id="279" r:id="rId18"/>
    <p:sldId id="275" r:id="rId19"/>
    <p:sldId id="26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9"/>
    <a:srgbClr val="D8E5F0"/>
    <a:srgbClr val="E71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210DB-5C83-4760-98AE-0C64207429E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F69D1DD-E12F-4826-8700-FB27E4C83DD1}">
      <dgm:prSet phldrT="[Texte]"/>
      <dgm:spPr/>
      <dgm:t>
        <a:bodyPr/>
        <a:lstStyle/>
        <a:p>
          <a:r>
            <a:rPr lang="fr-FR"/>
            <a:t>formation</a:t>
          </a:r>
        </a:p>
      </dgm:t>
    </dgm:pt>
    <dgm:pt modelId="{E0932B9B-9657-4DDA-A202-DF923E77FD4E}" type="parTrans" cxnId="{086F9B27-8532-4880-8E8B-C66D7D15B8BF}">
      <dgm:prSet/>
      <dgm:spPr/>
      <dgm:t>
        <a:bodyPr/>
        <a:lstStyle/>
        <a:p>
          <a:endParaRPr lang="fr-FR"/>
        </a:p>
      </dgm:t>
    </dgm:pt>
    <dgm:pt modelId="{8F615BC5-A501-419E-B8E0-32F5611B5A32}" type="sibTrans" cxnId="{086F9B27-8532-4880-8E8B-C66D7D15B8BF}">
      <dgm:prSet/>
      <dgm:spPr/>
      <dgm:t>
        <a:bodyPr/>
        <a:lstStyle/>
        <a:p>
          <a:endParaRPr lang="fr-FR"/>
        </a:p>
      </dgm:t>
    </dgm:pt>
    <dgm:pt modelId="{85DFD982-743C-42DB-BBE4-B6432E541033}">
      <dgm:prSet phldrT="[Texte]"/>
      <dgm:spPr/>
      <dgm:t>
        <a:bodyPr/>
        <a:lstStyle/>
        <a:p>
          <a:r>
            <a:rPr lang="fr-FR"/>
            <a:t>tension</a:t>
          </a:r>
        </a:p>
      </dgm:t>
    </dgm:pt>
    <dgm:pt modelId="{A179493E-9196-4D16-A835-9937FA6C37A5}" type="parTrans" cxnId="{25DC2D4A-FA66-4C31-A7EA-AF44D93C45A2}">
      <dgm:prSet/>
      <dgm:spPr/>
      <dgm:t>
        <a:bodyPr/>
        <a:lstStyle/>
        <a:p>
          <a:endParaRPr lang="fr-FR"/>
        </a:p>
      </dgm:t>
    </dgm:pt>
    <dgm:pt modelId="{709296FD-37A5-4B96-8D5B-84E35E453342}" type="sibTrans" cxnId="{25DC2D4A-FA66-4C31-A7EA-AF44D93C45A2}">
      <dgm:prSet/>
      <dgm:spPr/>
      <dgm:t>
        <a:bodyPr/>
        <a:lstStyle/>
        <a:p>
          <a:endParaRPr lang="fr-FR"/>
        </a:p>
      </dgm:t>
    </dgm:pt>
    <dgm:pt modelId="{694956CB-DAEE-4FC8-859F-902B6ABBAE03}">
      <dgm:prSet phldrT="[Texte]"/>
      <dgm:spPr/>
      <dgm:t>
        <a:bodyPr/>
        <a:lstStyle/>
        <a:p>
          <a:r>
            <a:rPr lang="fr-FR"/>
            <a:t>execution</a:t>
          </a:r>
        </a:p>
      </dgm:t>
    </dgm:pt>
    <dgm:pt modelId="{F7DE63FF-5D8A-4EC5-9A4E-F3F49EFD1A47}" type="parTrans" cxnId="{5AE831E1-BE58-4D99-B845-8EBF4F33115E}">
      <dgm:prSet/>
      <dgm:spPr/>
      <dgm:t>
        <a:bodyPr/>
        <a:lstStyle/>
        <a:p>
          <a:endParaRPr lang="fr-FR"/>
        </a:p>
      </dgm:t>
    </dgm:pt>
    <dgm:pt modelId="{96E51254-0474-4C7A-B3F4-A381044683D9}" type="sibTrans" cxnId="{5AE831E1-BE58-4D99-B845-8EBF4F33115E}">
      <dgm:prSet/>
      <dgm:spPr/>
      <dgm:t>
        <a:bodyPr/>
        <a:lstStyle/>
        <a:p>
          <a:endParaRPr lang="fr-FR"/>
        </a:p>
      </dgm:t>
    </dgm:pt>
    <dgm:pt modelId="{C7D84F43-FB29-43FD-902A-479373B18DB2}">
      <dgm:prSet/>
      <dgm:spPr/>
      <dgm:t>
        <a:bodyPr/>
        <a:lstStyle/>
        <a:p>
          <a:r>
            <a:rPr lang="fr-FR"/>
            <a:t>normalisation</a:t>
          </a:r>
        </a:p>
      </dgm:t>
    </dgm:pt>
    <dgm:pt modelId="{EACFC9FD-4AC1-4520-B764-A5F2E11DF774}" type="parTrans" cxnId="{9D4D7858-7C09-4827-8EDE-ECE595789071}">
      <dgm:prSet/>
      <dgm:spPr/>
      <dgm:t>
        <a:bodyPr/>
        <a:lstStyle/>
        <a:p>
          <a:endParaRPr lang="fr-FR"/>
        </a:p>
      </dgm:t>
    </dgm:pt>
    <dgm:pt modelId="{1A853719-2B79-40EE-8395-4A9B0B8A82CE}" type="sibTrans" cxnId="{9D4D7858-7C09-4827-8EDE-ECE595789071}">
      <dgm:prSet/>
      <dgm:spPr/>
      <dgm:t>
        <a:bodyPr/>
        <a:lstStyle/>
        <a:p>
          <a:endParaRPr lang="fr-FR"/>
        </a:p>
      </dgm:t>
    </dgm:pt>
    <dgm:pt modelId="{1A22D471-7003-4646-BE4F-87701CE679C0}" type="pres">
      <dgm:prSet presAssocID="{F46210DB-5C83-4760-98AE-0C64207429E0}" presName="compositeShape" presStyleCnt="0">
        <dgm:presLayoutVars>
          <dgm:dir/>
          <dgm:resizeHandles/>
        </dgm:presLayoutVars>
      </dgm:prSet>
      <dgm:spPr/>
    </dgm:pt>
    <dgm:pt modelId="{A64C23BC-6B71-46E3-98D3-B46B99A95A65}" type="pres">
      <dgm:prSet presAssocID="{F46210DB-5C83-4760-98AE-0C64207429E0}" presName="pyramid" presStyleLbl="node1" presStyleIdx="0" presStyleCnt="1" custLinFactNeighborX="-1701"/>
      <dgm:spPr/>
    </dgm:pt>
    <dgm:pt modelId="{092766C9-21B3-4E9C-92A3-3D444BA2B2D2}" type="pres">
      <dgm:prSet presAssocID="{F46210DB-5C83-4760-98AE-0C64207429E0}" presName="theList" presStyleCnt="0"/>
      <dgm:spPr/>
    </dgm:pt>
    <dgm:pt modelId="{0F51B3EB-121A-4A9C-8CAD-FD9EF74CFF50}" type="pres">
      <dgm:prSet presAssocID="{9F69D1DD-E12F-4826-8700-FB27E4C83DD1}" presName="aNode" presStyleLbl="fgAcc1" presStyleIdx="0" presStyleCnt="4">
        <dgm:presLayoutVars>
          <dgm:bulletEnabled val="1"/>
        </dgm:presLayoutVars>
      </dgm:prSet>
      <dgm:spPr/>
    </dgm:pt>
    <dgm:pt modelId="{4311DFAF-7F0B-4F95-8AE5-EDB3D890344E}" type="pres">
      <dgm:prSet presAssocID="{9F69D1DD-E12F-4826-8700-FB27E4C83DD1}" presName="aSpace" presStyleCnt="0"/>
      <dgm:spPr/>
    </dgm:pt>
    <dgm:pt modelId="{1F5A262B-B5AA-4595-BA15-1EC62BE842DF}" type="pres">
      <dgm:prSet presAssocID="{85DFD982-743C-42DB-BBE4-B6432E541033}" presName="aNode" presStyleLbl="fgAcc1" presStyleIdx="1" presStyleCnt="4">
        <dgm:presLayoutVars>
          <dgm:bulletEnabled val="1"/>
        </dgm:presLayoutVars>
      </dgm:prSet>
      <dgm:spPr/>
    </dgm:pt>
    <dgm:pt modelId="{161E920A-6E7C-487F-8087-681B84CC8AFD}" type="pres">
      <dgm:prSet presAssocID="{85DFD982-743C-42DB-BBE4-B6432E541033}" presName="aSpace" presStyleCnt="0"/>
      <dgm:spPr/>
    </dgm:pt>
    <dgm:pt modelId="{66176B18-05A6-4E01-9398-3AB5A047F9DC}" type="pres">
      <dgm:prSet presAssocID="{C7D84F43-FB29-43FD-902A-479373B18DB2}" presName="aNode" presStyleLbl="fgAcc1" presStyleIdx="2" presStyleCnt="4">
        <dgm:presLayoutVars>
          <dgm:bulletEnabled val="1"/>
        </dgm:presLayoutVars>
      </dgm:prSet>
      <dgm:spPr/>
    </dgm:pt>
    <dgm:pt modelId="{F39B7230-2504-4797-AB26-C9DD83C7E3D7}" type="pres">
      <dgm:prSet presAssocID="{C7D84F43-FB29-43FD-902A-479373B18DB2}" presName="aSpace" presStyleCnt="0"/>
      <dgm:spPr/>
    </dgm:pt>
    <dgm:pt modelId="{051DD9EE-BBC9-4F35-8C53-25D46D7865BE}" type="pres">
      <dgm:prSet presAssocID="{694956CB-DAEE-4FC8-859F-902B6ABBAE03}" presName="aNode" presStyleLbl="fgAcc1" presStyleIdx="3" presStyleCnt="4">
        <dgm:presLayoutVars>
          <dgm:bulletEnabled val="1"/>
        </dgm:presLayoutVars>
      </dgm:prSet>
      <dgm:spPr/>
    </dgm:pt>
    <dgm:pt modelId="{A5D38297-9BC5-4732-B182-2470F04E1DBF}" type="pres">
      <dgm:prSet presAssocID="{694956CB-DAEE-4FC8-859F-902B6ABBAE03}" presName="aSpace" presStyleCnt="0"/>
      <dgm:spPr/>
    </dgm:pt>
  </dgm:ptLst>
  <dgm:cxnLst>
    <dgm:cxn modelId="{086F9B27-8532-4880-8E8B-C66D7D15B8BF}" srcId="{F46210DB-5C83-4760-98AE-0C64207429E0}" destId="{9F69D1DD-E12F-4826-8700-FB27E4C83DD1}" srcOrd="0" destOrd="0" parTransId="{E0932B9B-9657-4DDA-A202-DF923E77FD4E}" sibTransId="{8F615BC5-A501-419E-B8E0-32F5611B5A32}"/>
    <dgm:cxn modelId="{9ADAD93A-1407-4B1F-8D6A-1D171AA81EBF}" type="presOf" srcId="{694956CB-DAEE-4FC8-859F-902B6ABBAE03}" destId="{051DD9EE-BBC9-4F35-8C53-25D46D7865BE}" srcOrd="0" destOrd="0" presId="urn:microsoft.com/office/officeart/2005/8/layout/pyramid2"/>
    <dgm:cxn modelId="{25DC2D4A-FA66-4C31-A7EA-AF44D93C45A2}" srcId="{F46210DB-5C83-4760-98AE-0C64207429E0}" destId="{85DFD982-743C-42DB-BBE4-B6432E541033}" srcOrd="1" destOrd="0" parTransId="{A179493E-9196-4D16-A835-9937FA6C37A5}" sibTransId="{709296FD-37A5-4B96-8D5B-84E35E453342}"/>
    <dgm:cxn modelId="{9D4D7858-7C09-4827-8EDE-ECE595789071}" srcId="{F46210DB-5C83-4760-98AE-0C64207429E0}" destId="{C7D84F43-FB29-43FD-902A-479373B18DB2}" srcOrd="2" destOrd="0" parTransId="{EACFC9FD-4AC1-4520-B764-A5F2E11DF774}" sibTransId="{1A853719-2B79-40EE-8395-4A9B0B8A82CE}"/>
    <dgm:cxn modelId="{A84A5786-A7A7-48A6-AC91-A98A38542FC1}" type="presOf" srcId="{C7D84F43-FB29-43FD-902A-479373B18DB2}" destId="{66176B18-05A6-4E01-9398-3AB5A047F9DC}" srcOrd="0" destOrd="0" presId="urn:microsoft.com/office/officeart/2005/8/layout/pyramid2"/>
    <dgm:cxn modelId="{04E51893-F15E-4A85-AE53-43D5CCA2615A}" type="presOf" srcId="{9F69D1DD-E12F-4826-8700-FB27E4C83DD1}" destId="{0F51B3EB-121A-4A9C-8CAD-FD9EF74CFF50}" srcOrd="0" destOrd="0" presId="urn:microsoft.com/office/officeart/2005/8/layout/pyramid2"/>
    <dgm:cxn modelId="{5AE831E1-BE58-4D99-B845-8EBF4F33115E}" srcId="{F46210DB-5C83-4760-98AE-0C64207429E0}" destId="{694956CB-DAEE-4FC8-859F-902B6ABBAE03}" srcOrd="3" destOrd="0" parTransId="{F7DE63FF-5D8A-4EC5-9A4E-F3F49EFD1A47}" sibTransId="{96E51254-0474-4C7A-B3F4-A381044683D9}"/>
    <dgm:cxn modelId="{C40AB1F3-1516-4787-B682-472A4E1D1B92}" type="presOf" srcId="{F46210DB-5C83-4760-98AE-0C64207429E0}" destId="{1A22D471-7003-4646-BE4F-87701CE679C0}" srcOrd="0" destOrd="0" presId="urn:microsoft.com/office/officeart/2005/8/layout/pyramid2"/>
    <dgm:cxn modelId="{D650F0FF-343A-416B-A8BB-02A2C7B0DEE6}" type="presOf" srcId="{85DFD982-743C-42DB-BBE4-B6432E541033}" destId="{1F5A262B-B5AA-4595-BA15-1EC62BE842DF}" srcOrd="0" destOrd="0" presId="urn:microsoft.com/office/officeart/2005/8/layout/pyramid2"/>
    <dgm:cxn modelId="{65839CE8-AE0C-4363-8DBB-A546CCF34307}" type="presParOf" srcId="{1A22D471-7003-4646-BE4F-87701CE679C0}" destId="{A64C23BC-6B71-46E3-98D3-B46B99A95A65}" srcOrd="0" destOrd="0" presId="urn:microsoft.com/office/officeart/2005/8/layout/pyramid2"/>
    <dgm:cxn modelId="{E216E3AF-5E70-4D32-820A-109FFA4FE62F}" type="presParOf" srcId="{1A22D471-7003-4646-BE4F-87701CE679C0}" destId="{092766C9-21B3-4E9C-92A3-3D444BA2B2D2}" srcOrd="1" destOrd="0" presId="urn:microsoft.com/office/officeart/2005/8/layout/pyramid2"/>
    <dgm:cxn modelId="{F5FF16B6-AA5B-4EA4-B546-F91C71E56F01}" type="presParOf" srcId="{092766C9-21B3-4E9C-92A3-3D444BA2B2D2}" destId="{0F51B3EB-121A-4A9C-8CAD-FD9EF74CFF50}" srcOrd="0" destOrd="0" presId="urn:microsoft.com/office/officeart/2005/8/layout/pyramid2"/>
    <dgm:cxn modelId="{C553399F-9AF7-45FF-80C1-F1262B75496A}" type="presParOf" srcId="{092766C9-21B3-4E9C-92A3-3D444BA2B2D2}" destId="{4311DFAF-7F0B-4F95-8AE5-EDB3D890344E}" srcOrd="1" destOrd="0" presId="urn:microsoft.com/office/officeart/2005/8/layout/pyramid2"/>
    <dgm:cxn modelId="{DCD0534D-30DB-4651-BB23-9A726305EB10}" type="presParOf" srcId="{092766C9-21B3-4E9C-92A3-3D444BA2B2D2}" destId="{1F5A262B-B5AA-4595-BA15-1EC62BE842DF}" srcOrd="2" destOrd="0" presId="urn:microsoft.com/office/officeart/2005/8/layout/pyramid2"/>
    <dgm:cxn modelId="{9C9ACF2E-75D2-4016-8A54-6257428AACA3}" type="presParOf" srcId="{092766C9-21B3-4E9C-92A3-3D444BA2B2D2}" destId="{161E920A-6E7C-487F-8087-681B84CC8AFD}" srcOrd="3" destOrd="0" presId="urn:microsoft.com/office/officeart/2005/8/layout/pyramid2"/>
    <dgm:cxn modelId="{B1CECB07-815D-4666-A9EE-5B00158C5455}" type="presParOf" srcId="{092766C9-21B3-4E9C-92A3-3D444BA2B2D2}" destId="{66176B18-05A6-4E01-9398-3AB5A047F9DC}" srcOrd="4" destOrd="0" presId="urn:microsoft.com/office/officeart/2005/8/layout/pyramid2"/>
    <dgm:cxn modelId="{06D3C0A4-F9C3-46EE-B6A2-01ED4988843B}" type="presParOf" srcId="{092766C9-21B3-4E9C-92A3-3D444BA2B2D2}" destId="{F39B7230-2504-4797-AB26-C9DD83C7E3D7}" srcOrd="5" destOrd="0" presId="urn:microsoft.com/office/officeart/2005/8/layout/pyramid2"/>
    <dgm:cxn modelId="{41D671F9-4FFB-43FB-9DA3-5104AE9A1D0B}" type="presParOf" srcId="{092766C9-21B3-4E9C-92A3-3D444BA2B2D2}" destId="{051DD9EE-BBC9-4F35-8C53-25D46D7865BE}" srcOrd="6" destOrd="0" presId="urn:microsoft.com/office/officeart/2005/8/layout/pyramid2"/>
    <dgm:cxn modelId="{91CD7BB9-8B30-4B05-9AFD-D4926DE0675F}" type="presParOf" srcId="{092766C9-21B3-4E9C-92A3-3D444BA2B2D2}" destId="{A5D38297-9BC5-4732-B182-2470F04E1DB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CC2AC-4A29-487C-A3E3-70FD74DB1A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965AA63-18FE-4A73-84C7-BF69D1DA5BB9}">
      <dgm:prSet phldrT="[Texte]"/>
      <dgm:spPr/>
      <dgm:t>
        <a:bodyPr/>
        <a:lstStyle/>
        <a:p>
          <a:r>
            <a:rPr lang="fr-FR"/>
            <a:t>évaluateurs critiques</a:t>
          </a:r>
        </a:p>
      </dgm:t>
    </dgm:pt>
    <dgm:pt modelId="{D91A33EF-8B2E-432B-AF39-CF7B7EBB841D}" type="parTrans" cxnId="{EFEFB98D-1EE0-4424-BE4B-B5B712AA9C0C}">
      <dgm:prSet/>
      <dgm:spPr/>
      <dgm:t>
        <a:bodyPr/>
        <a:lstStyle/>
        <a:p>
          <a:endParaRPr lang="fr-FR"/>
        </a:p>
      </dgm:t>
    </dgm:pt>
    <dgm:pt modelId="{E91938AE-FCBF-4C67-B42F-9E6A0774FBC7}" type="sibTrans" cxnId="{EFEFB98D-1EE0-4424-BE4B-B5B712AA9C0C}">
      <dgm:prSet/>
      <dgm:spPr/>
      <dgm:t>
        <a:bodyPr/>
        <a:lstStyle/>
        <a:p>
          <a:endParaRPr lang="fr-FR"/>
        </a:p>
      </dgm:t>
    </dgm:pt>
    <dgm:pt modelId="{018FBC3E-E050-4978-8093-E04B7EB8FE3D}">
      <dgm:prSet phldrT="[Texte]"/>
      <dgm:spPr/>
      <dgm:t>
        <a:bodyPr/>
        <a:lstStyle/>
        <a:p>
          <a:r>
            <a:rPr lang="fr-FR"/>
            <a:t>avocat du diable</a:t>
          </a:r>
        </a:p>
      </dgm:t>
    </dgm:pt>
    <dgm:pt modelId="{E70EEA51-AEC0-4D81-8404-C1074DF7AD6A}" type="parTrans" cxnId="{3B48F784-7506-4CCF-A6EE-82A9C880A76A}">
      <dgm:prSet/>
      <dgm:spPr/>
      <dgm:t>
        <a:bodyPr/>
        <a:lstStyle/>
        <a:p>
          <a:endParaRPr lang="fr-FR"/>
        </a:p>
      </dgm:t>
    </dgm:pt>
    <dgm:pt modelId="{DFA98855-08EE-452C-A1A8-34A5307E00E0}" type="sibTrans" cxnId="{3B48F784-7506-4CCF-A6EE-82A9C880A76A}">
      <dgm:prSet/>
      <dgm:spPr/>
      <dgm:t>
        <a:bodyPr/>
        <a:lstStyle/>
        <a:p>
          <a:endParaRPr lang="fr-FR"/>
        </a:p>
      </dgm:t>
    </dgm:pt>
    <dgm:pt modelId="{275A1E9E-091A-47E6-A712-9D9052FB00AA}">
      <dgm:prSet phldrT="[Texte]"/>
      <dgm:spPr/>
      <dgm:t>
        <a:bodyPr/>
        <a:lstStyle/>
        <a:p>
          <a:r>
            <a:rPr lang="fr-FR" dirty="0"/>
            <a:t>réunion de la seconde chance</a:t>
          </a:r>
        </a:p>
      </dgm:t>
    </dgm:pt>
    <dgm:pt modelId="{4B341E70-5492-45AB-9F88-A62D0C694C1A}" type="parTrans" cxnId="{55390E91-2258-4F22-98A1-2BFF9761C1D0}">
      <dgm:prSet/>
      <dgm:spPr/>
      <dgm:t>
        <a:bodyPr/>
        <a:lstStyle/>
        <a:p>
          <a:endParaRPr lang="fr-FR"/>
        </a:p>
      </dgm:t>
    </dgm:pt>
    <dgm:pt modelId="{96EDCCEC-2E80-49E5-8A27-62D1A7BE12B5}" type="sibTrans" cxnId="{55390E91-2258-4F22-98A1-2BFF9761C1D0}">
      <dgm:prSet/>
      <dgm:spPr/>
      <dgm:t>
        <a:bodyPr/>
        <a:lstStyle/>
        <a:p>
          <a:endParaRPr lang="fr-FR"/>
        </a:p>
      </dgm:t>
    </dgm:pt>
    <dgm:pt modelId="{FA479CC4-A41A-4F4D-8291-5093DDF81F0C}">
      <dgm:prSet/>
      <dgm:spPr/>
      <dgm:t>
        <a:bodyPr/>
        <a:lstStyle/>
        <a:p>
          <a:r>
            <a:rPr lang="fr-FR" dirty="0"/>
            <a:t>moyens de rétroaction</a:t>
          </a:r>
        </a:p>
      </dgm:t>
    </dgm:pt>
    <dgm:pt modelId="{6212EC88-8443-4CAF-A230-09E511CC3B49}" type="parTrans" cxnId="{CF9A3636-7494-4C35-ACCF-13EAA35FB906}">
      <dgm:prSet/>
      <dgm:spPr/>
      <dgm:t>
        <a:bodyPr/>
        <a:lstStyle/>
        <a:p>
          <a:endParaRPr lang="fr-FR"/>
        </a:p>
      </dgm:t>
    </dgm:pt>
    <dgm:pt modelId="{0B2C8671-AD46-42E4-BEDB-AB6AA9C66DE1}" type="sibTrans" cxnId="{CF9A3636-7494-4C35-ACCF-13EAA35FB906}">
      <dgm:prSet/>
      <dgm:spPr/>
      <dgm:t>
        <a:bodyPr/>
        <a:lstStyle/>
        <a:p>
          <a:endParaRPr lang="fr-FR"/>
        </a:p>
      </dgm:t>
    </dgm:pt>
    <dgm:pt modelId="{02C85DA5-49ED-42C9-9944-674C46B0B847}">
      <dgm:prSet/>
      <dgm:spPr/>
      <dgm:t>
        <a:bodyPr/>
        <a:lstStyle/>
        <a:p>
          <a:r>
            <a:rPr lang="fr-FR" dirty="0"/>
            <a:t>Communication non violente</a:t>
          </a:r>
        </a:p>
      </dgm:t>
    </dgm:pt>
    <dgm:pt modelId="{BBD41E43-FB99-44E5-AF93-93B0A8820853}" type="parTrans" cxnId="{ACE1DD54-4B72-4F9E-AE90-4582DD32D09D}">
      <dgm:prSet/>
      <dgm:spPr/>
      <dgm:t>
        <a:bodyPr/>
        <a:lstStyle/>
        <a:p>
          <a:endParaRPr lang="fr-FR"/>
        </a:p>
      </dgm:t>
    </dgm:pt>
    <dgm:pt modelId="{282D0C56-7B43-4097-A6BE-7341C376B9D2}" type="sibTrans" cxnId="{ACE1DD54-4B72-4F9E-AE90-4582DD32D09D}">
      <dgm:prSet/>
      <dgm:spPr/>
      <dgm:t>
        <a:bodyPr/>
        <a:lstStyle/>
        <a:p>
          <a:endParaRPr lang="fr-FR"/>
        </a:p>
      </dgm:t>
    </dgm:pt>
    <dgm:pt modelId="{274A60BF-F799-4C50-B2DB-F5F1CB231DD4}" type="pres">
      <dgm:prSet presAssocID="{88BCC2AC-4A29-487C-A3E3-70FD74DB1A7C}" presName="Name0" presStyleCnt="0">
        <dgm:presLayoutVars>
          <dgm:chMax val="7"/>
          <dgm:chPref val="7"/>
          <dgm:dir/>
        </dgm:presLayoutVars>
      </dgm:prSet>
      <dgm:spPr/>
    </dgm:pt>
    <dgm:pt modelId="{AE62DD07-F772-414B-BEDE-C8916F66F587}" type="pres">
      <dgm:prSet presAssocID="{88BCC2AC-4A29-487C-A3E3-70FD74DB1A7C}" presName="Name1" presStyleCnt="0"/>
      <dgm:spPr/>
    </dgm:pt>
    <dgm:pt modelId="{BE34BB82-29BF-4B5A-8FDD-F0556C6D9C4C}" type="pres">
      <dgm:prSet presAssocID="{88BCC2AC-4A29-487C-A3E3-70FD74DB1A7C}" presName="cycle" presStyleCnt="0"/>
      <dgm:spPr/>
    </dgm:pt>
    <dgm:pt modelId="{F426C245-0053-43C4-8A48-FA7A3C0B3DDC}" type="pres">
      <dgm:prSet presAssocID="{88BCC2AC-4A29-487C-A3E3-70FD74DB1A7C}" presName="srcNode" presStyleLbl="node1" presStyleIdx="0" presStyleCnt="5"/>
      <dgm:spPr/>
    </dgm:pt>
    <dgm:pt modelId="{0CAEC913-1021-4430-8217-90934EA7B2A9}" type="pres">
      <dgm:prSet presAssocID="{88BCC2AC-4A29-487C-A3E3-70FD74DB1A7C}" presName="conn" presStyleLbl="parChTrans1D2" presStyleIdx="0" presStyleCnt="1"/>
      <dgm:spPr/>
    </dgm:pt>
    <dgm:pt modelId="{89DEEBFD-3F6D-4B13-9758-46BCC21528E7}" type="pres">
      <dgm:prSet presAssocID="{88BCC2AC-4A29-487C-A3E3-70FD74DB1A7C}" presName="extraNode" presStyleLbl="node1" presStyleIdx="0" presStyleCnt="5"/>
      <dgm:spPr/>
    </dgm:pt>
    <dgm:pt modelId="{AA590E14-12CC-40E1-B0A4-2BC98005BFF9}" type="pres">
      <dgm:prSet presAssocID="{88BCC2AC-4A29-487C-A3E3-70FD74DB1A7C}" presName="dstNode" presStyleLbl="node1" presStyleIdx="0" presStyleCnt="5"/>
      <dgm:spPr/>
    </dgm:pt>
    <dgm:pt modelId="{0B7FE30C-10E9-4CCB-A67E-16A4E2BF00EA}" type="pres">
      <dgm:prSet presAssocID="{8965AA63-18FE-4A73-84C7-BF69D1DA5BB9}" presName="text_1" presStyleLbl="node1" presStyleIdx="0" presStyleCnt="5">
        <dgm:presLayoutVars>
          <dgm:bulletEnabled val="1"/>
        </dgm:presLayoutVars>
      </dgm:prSet>
      <dgm:spPr/>
    </dgm:pt>
    <dgm:pt modelId="{613DDE55-381F-430B-A5C9-1E82A0E0CC0F}" type="pres">
      <dgm:prSet presAssocID="{8965AA63-18FE-4A73-84C7-BF69D1DA5BB9}" presName="accent_1" presStyleCnt="0"/>
      <dgm:spPr/>
    </dgm:pt>
    <dgm:pt modelId="{3B2BBB9D-DC33-4D7B-BFF6-5524800A890C}" type="pres">
      <dgm:prSet presAssocID="{8965AA63-18FE-4A73-84C7-BF69D1DA5BB9}" presName="accentRepeatNode" presStyleLbl="solidFgAcc1" presStyleIdx="0" presStyleCnt="5"/>
      <dgm:spPr>
        <a:solidFill>
          <a:srgbClr val="FFFF00"/>
        </a:solidFill>
      </dgm:spPr>
    </dgm:pt>
    <dgm:pt modelId="{A82B9FEC-7B18-4157-8DB8-729DB3A34374}" type="pres">
      <dgm:prSet presAssocID="{018FBC3E-E050-4978-8093-E04B7EB8FE3D}" presName="text_2" presStyleLbl="node1" presStyleIdx="1" presStyleCnt="5">
        <dgm:presLayoutVars>
          <dgm:bulletEnabled val="1"/>
        </dgm:presLayoutVars>
      </dgm:prSet>
      <dgm:spPr/>
    </dgm:pt>
    <dgm:pt modelId="{707B16AE-F31D-4505-8FF1-38534C0BDD1B}" type="pres">
      <dgm:prSet presAssocID="{018FBC3E-E050-4978-8093-E04B7EB8FE3D}" presName="accent_2" presStyleCnt="0"/>
      <dgm:spPr/>
    </dgm:pt>
    <dgm:pt modelId="{6BA414AE-FE8D-47BF-96DE-4B279CD6544E}" type="pres">
      <dgm:prSet presAssocID="{018FBC3E-E050-4978-8093-E04B7EB8FE3D}" presName="accentRepeatNode" presStyleLbl="solidFgAcc1" presStyleIdx="1" presStyleCnt="5"/>
      <dgm:spPr>
        <a:solidFill>
          <a:srgbClr val="FFC000"/>
        </a:solidFill>
      </dgm:spPr>
    </dgm:pt>
    <dgm:pt modelId="{7281F0CC-4110-417A-92DB-237FE8C68E4C}" type="pres">
      <dgm:prSet presAssocID="{275A1E9E-091A-47E6-A712-9D9052FB00AA}" presName="text_3" presStyleLbl="node1" presStyleIdx="2" presStyleCnt="5">
        <dgm:presLayoutVars>
          <dgm:bulletEnabled val="1"/>
        </dgm:presLayoutVars>
      </dgm:prSet>
      <dgm:spPr/>
    </dgm:pt>
    <dgm:pt modelId="{6BAFB936-6B7B-41A3-9D39-1140A8B09864}" type="pres">
      <dgm:prSet presAssocID="{275A1E9E-091A-47E6-A712-9D9052FB00AA}" presName="accent_3" presStyleCnt="0"/>
      <dgm:spPr/>
    </dgm:pt>
    <dgm:pt modelId="{17BF1833-6F5D-4217-B13D-69814446CBE0}" type="pres">
      <dgm:prSet presAssocID="{275A1E9E-091A-47E6-A712-9D9052FB00AA}" presName="accentRepeatNode" presStyleLbl="solidFgAcc1" presStyleIdx="2" presStyleCnt="5"/>
      <dgm:spPr>
        <a:solidFill>
          <a:schemeClr val="accent2">
            <a:lumMod val="75000"/>
          </a:schemeClr>
        </a:solidFill>
      </dgm:spPr>
    </dgm:pt>
    <dgm:pt modelId="{B41E3A48-6352-49B0-8F01-7710608047BD}" type="pres">
      <dgm:prSet presAssocID="{FA479CC4-A41A-4F4D-8291-5093DDF81F0C}" presName="text_4" presStyleLbl="node1" presStyleIdx="3" presStyleCnt="5">
        <dgm:presLayoutVars>
          <dgm:bulletEnabled val="1"/>
        </dgm:presLayoutVars>
      </dgm:prSet>
      <dgm:spPr/>
    </dgm:pt>
    <dgm:pt modelId="{1C73DFC7-0C6E-42A2-9BE8-DB18452387DB}" type="pres">
      <dgm:prSet presAssocID="{FA479CC4-A41A-4F4D-8291-5093DDF81F0C}" presName="accent_4" presStyleCnt="0"/>
      <dgm:spPr/>
    </dgm:pt>
    <dgm:pt modelId="{1A582F27-3916-4425-B164-617647AFCB7C}" type="pres">
      <dgm:prSet presAssocID="{FA479CC4-A41A-4F4D-8291-5093DDF81F0C}" presName="accentRepeatNode" presStyleLbl="solidFgAcc1" presStyleIdx="3" presStyleCnt="5"/>
      <dgm:spPr>
        <a:solidFill>
          <a:srgbClr val="C00000"/>
        </a:solidFill>
      </dgm:spPr>
    </dgm:pt>
    <dgm:pt modelId="{34F2F6AE-6AC0-434E-B690-CAA7058A9775}" type="pres">
      <dgm:prSet presAssocID="{02C85DA5-49ED-42C9-9944-674C46B0B847}" presName="text_5" presStyleLbl="node1" presStyleIdx="4" presStyleCnt="5">
        <dgm:presLayoutVars>
          <dgm:bulletEnabled val="1"/>
        </dgm:presLayoutVars>
      </dgm:prSet>
      <dgm:spPr/>
    </dgm:pt>
    <dgm:pt modelId="{4116C60A-50BB-4882-B5E9-3F5B1F0C0025}" type="pres">
      <dgm:prSet presAssocID="{02C85DA5-49ED-42C9-9944-674C46B0B847}" presName="accent_5" presStyleCnt="0"/>
      <dgm:spPr/>
    </dgm:pt>
    <dgm:pt modelId="{A2E042FB-C85A-4125-A918-8EDA8F2B3C66}" type="pres">
      <dgm:prSet presAssocID="{02C85DA5-49ED-42C9-9944-674C46B0B847}" presName="accentRepeatNode" presStyleLbl="solidFgAcc1" presStyleIdx="4" presStyleCnt="5"/>
      <dgm:spPr>
        <a:solidFill>
          <a:schemeClr val="accent6">
            <a:lumMod val="50000"/>
          </a:schemeClr>
        </a:solidFill>
      </dgm:spPr>
    </dgm:pt>
  </dgm:ptLst>
  <dgm:cxnLst>
    <dgm:cxn modelId="{53647B0B-EDA8-4B30-85BF-C348D69AFBD8}" type="presOf" srcId="{E91938AE-FCBF-4C67-B42F-9E6A0774FBC7}" destId="{0CAEC913-1021-4430-8217-90934EA7B2A9}" srcOrd="0" destOrd="0" presId="urn:microsoft.com/office/officeart/2008/layout/VerticalCurvedList"/>
    <dgm:cxn modelId="{185CBC17-E143-4F4F-AC0E-59794F1B87B0}" type="presOf" srcId="{02C85DA5-49ED-42C9-9944-674C46B0B847}" destId="{34F2F6AE-6AC0-434E-B690-CAA7058A9775}" srcOrd="0" destOrd="0" presId="urn:microsoft.com/office/officeart/2008/layout/VerticalCurvedList"/>
    <dgm:cxn modelId="{30586E1E-C362-4681-BC90-A1C14AABDE65}" type="presOf" srcId="{FA479CC4-A41A-4F4D-8291-5093DDF81F0C}" destId="{B41E3A48-6352-49B0-8F01-7710608047BD}" srcOrd="0" destOrd="0" presId="urn:microsoft.com/office/officeart/2008/layout/VerticalCurvedList"/>
    <dgm:cxn modelId="{CF9A3636-7494-4C35-ACCF-13EAA35FB906}" srcId="{88BCC2AC-4A29-487C-A3E3-70FD74DB1A7C}" destId="{FA479CC4-A41A-4F4D-8291-5093DDF81F0C}" srcOrd="3" destOrd="0" parTransId="{6212EC88-8443-4CAF-A230-09E511CC3B49}" sibTransId="{0B2C8671-AD46-42E4-BEDB-AB6AA9C66DE1}"/>
    <dgm:cxn modelId="{C9E27D3E-BFA6-4EA6-8551-88BAE6D991D6}" type="presOf" srcId="{88BCC2AC-4A29-487C-A3E3-70FD74DB1A7C}" destId="{274A60BF-F799-4C50-B2DB-F5F1CB231DD4}" srcOrd="0" destOrd="0" presId="urn:microsoft.com/office/officeart/2008/layout/VerticalCurvedList"/>
    <dgm:cxn modelId="{ACE1DD54-4B72-4F9E-AE90-4582DD32D09D}" srcId="{88BCC2AC-4A29-487C-A3E3-70FD74DB1A7C}" destId="{02C85DA5-49ED-42C9-9944-674C46B0B847}" srcOrd="4" destOrd="0" parTransId="{BBD41E43-FB99-44E5-AF93-93B0A8820853}" sibTransId="{282D0C56-7B43-4097-A6BE-7341C376B9D2}"/>
    <dgm:cxn modelId="{4454A55D-9CDB-4145-BD92-2E10920BEA0C}" type="presOf" srcId="{8965AA63-18FE-4A73-84C7-BF69D1DA5BB9}" destId="{0B7FE30C-10E9-4CCB-A67E-16A4E2BF00EA}" srcOrd="0" destOrd="0" presId="urn:microsoft.com/office/officeart/2008/layout/VerticalCurvedList"/>
    <dgm:cxn modelId="{3B48F784-7506-4CCF-A6EE-82A9C880A76A}" srcId="{88BCC2AC-4A29-487C-A3E3-70FD74DB1A7C}" destId="{018FBC3E-E050-4978-8093-E04B7EB8FE3D}" srcOrd="1" destOrd="0" parTransId="{E70EEA51-AEC0-4D81-8404-C1074DF7AD6A}" sibTransId="{DFA98855-08EE-452C-A1A8-34A5307E00E0}"/>
    <dgm:cxn modelId="{EFEFB98D-1EE0-4424-BE4B-B5B712AA9C0C}" srcId="{88BCC2AC-4A29-487C-A3E3-70FD74DB1A7C}" destId="{8965AA63-18FE-4A73-84C7-BF69D1DA5BB9}" srcOrd="0" destOrd="0" parTransId="{D91A33EF-8B2E-432B-AF39-CF7B7EBB841D}" sibTransId="{E91938AE-FCBF-4C67-B42F-9E6A0774FBC7}"/>
    <dgm:cxn modelId="{55390E91-2258-4F22-98A1-2BFF9761C1D0}" srcId="{88BCC2AC-4A29-487C-A3E3-70FD74DB1A7C}" destId="{275A1E9E-091A-47E6-A712-9D9052FB00AA}" srcOrd="2" destOrd="0" parTransId="{4B341E70-5492-45AB-9F88-A62D0C694C1A}" sibTransId="{96EDCCEC-2E80-49E5-8A27-62D1A7BE12B5}"/>
    <dgm:cxn modelId="{4B936EA1-A96F-4040-863E-7E5979F541BD}" type="presOf" srcId="{018FBC3E-E050-4978-8093-E04B7EB8FE3D}" destId="{A82B9FEC-7B18-4157-8DB8-729DB3A34374}" srcOrd="0" destOrd="0" presId="urn:microsoft.com/office/officeart/2008/layout/VerticalCurvedList"/>
    <dgm:cxn modelId="{46BAF5F5-EF1A-448D-B5D3-1DB3E69B7498}" type="presOf" srcId="{275A1E9E-091A-47E6-A712-9D9052FB00AA}" destId="{7281F0CC-4110-417A-92DB-237FE8C68E4C}" srcOrd="0" destOrd="0" presId="urn:microsoft.com/office/officeart/2008/layout/VerticalCurvedList"/>
    <dgm:cxn modelId="{53E9908C-4A6C-48E4-BA4C-7C911F035349}" type="presParOf" srcId="{274A60BF-F799-4C50-B2DB-F5F1CB231DD4}" destId="{AE62DD07-F772-414B-BEDE-C8916F66F587}" srcOrd="0" destOrd="0" presId="urn:microsoft.com/office/officeart/2008/layout/VerticalCurvedList"/>
    <dgm:cxn modelId="{D61B0A87-9E6C-477F-9676-89AA20C0AB44}" type="presParOf" srcId="{AE62DD07-F772-414B-BEDE-C8916F66F587}" destId="{BE34BB82-29BF-4B5A-8FDD-F0556C6D9C4C}" srcOrd="0" destOrd="0" presId="urn:microsoft.com/office/officeart/2008/layout/VerticalCurvedList"/>
    <dgm:cxn modelId="{0A9C9025-D772-4FF7-B977-0BEA11B56BCB}" type="presParOf" srcId="{BE34BB82-29BF-4B5A-8FDD-F0556C6D9C4C}" destId="{F426C245-0053-43C4-8A48-FA7A3C0B3DDC}" srcOrd="0" destOrd="0" presId="urn:microsoft.com/office/officeart/2008/layout/VerticalCurvedList"/>
    <dgm:cxn modelId="{9B0F3495-7BB9-4AA2-8FB4-E8E5F56D9898}" type="presParOf" srcId="{BE34BB82-29BF-4B5A-8FDD-F0556C6D9C4C}" destId="{0CAEC913-1021-4430-8217-90934EA7B2A9}" srcOrd="1" destOrd="0" presId="urn:microsoft.com/office/officeart/2008/layout/VerticalCurvedList"/>
    <dgm:cxn modelId="{E22684DB-AD1D-4B3D-9EB7-EDFAF693A14B}" type="presParOf" srcId="{BE34BB82-29BF-4B5A-8FDD-F0556C6D9C4C}" destId="{89DEEBFD-3F6D-4B13-9758-46BCC21528E7}" srcOrd="2" destOrd="0" presId="urn:microsoft.com/office/officeart/2008/layout/VerticalCurvedList"/>
    <dgm:cxn modelId="{4B16F24A-1657-4E4A-A24C-9C99996106DB}" type="presParOf" srcId="{BE34BB82-29BF-4B5A-8FDD-F0556C6D9C4C}" destId="{AA590E14-12CC-40E1-B0A4-2BC98005BFF9}" srcOrd="3" destOrd="0" presId="urn:microsoft.com/office/officeart/2008/layout/VerticalCurvedList"/>
    <dgm:cxn modelId="{C8AFCB6E-1BA2-4619-A2AE-4BF6383BAD8B}" type="presParOf" srcId="{AE62DD07-F772-414B-BEDE-C8916F66F587}" destId="{0B7FE30C-10E9-4CCB-A67E-16A4E2BF00EA}" srcOrd="1" destOrd="0" presId="urn:microsoft.com/office/officeart/2008/layout/VerticalCurvedList"/>
    <dgm:cxn modelId="{32735474-F97D-423D-8B42-FBAC72273A8B}" type="presParOf" srcId="{AE62DD07-F772-414B-BEDE-C8916F66F587}" destId="{613DDE55-381F-430B-A5C9-1E82A0E0CC0F}" srcOrd="2" destOrd="0" presId="urn:microsoft.com/office/officeart/2008/layout/VerticalCurvedList"/>
    <dgm:cxn modelId="{D7C30DCF-DE07-4A6A-983B-3E57964263C7}" type="presParOf" srcId="{613DDE55-381F-430B-A5C9-1E82A0E0CC0F}" destId="{3B2BBB9D-DC33-4D7B-BFF6-5524800A890C}" srcOrd="0" destOrd="0" presId="urn:microsoft.com/office/officeart/2008/layout/VerticalCurvedList"/>
    <dgm:cxn modelId="{2E4663FE-21F9-404B-9781-429344B50E24}" type="presParOf" srcId="{AE62DD07-F772-414B-BEDE-C8916F66F587}" destId="{A82B9FEC-7B18-4157-8DB8-729DB3A34374}" srcOrd="3" destOrd="0" presId="urn:microsoft.com/office/officeart/2008/layout/VerticalCurvedList"/>
    <dgm:cxn modelId="{D1472305-D53B-4E42-8E86-B39A46A80C88}" type="presParOf" srcId="{AE62DD07-F772-414B-BEDE-C8916F66F587}" destId="{707B16AE-F31D-4505-8FF1-38534C0BDD1B}" srcOrd="4" destOrd="0" presId="urn:microsoft.com/office/officeart/2008/layout/VerticalCurvedList"/>
    <dgm:cxn modelId="{AAEFEDFF-B8F0-482B-B71C-1C3654827828}" type="presParOf" srcId="{707B16AE-F31D-4505-8FF1-38534C0BDD1B}" destId="{6BA414AE-FE8D-47BF-96DE-4B279CD6544E}" srcOrd="0" destOrd="0" presId="urn:microsoft.com/office/officeart/2008/layout/VerticalCurvedList"/>
    <dgm:cxn modelId="{2D36FB35-605D-4806-86C0-6296081C8140}" type="presParOf" srcId="{AE62DD07-F772-414B-BEDE-C8916F66F587}" destId="{7281F0CC-4110-417A-92DB-237FE8C68E4C}" srcOrd="5" destOrd="0" presId="urn:microsoft.com/office/officeart/2008/layout/VerticalCurvedList"/>
    <dgm:cxn modelId="{EB32BF6A-AFA1-46E7-B459-892CADF43D96}" type="presParOf" srcId="{AE62DD07-F772-414B-BEDE-C8916F66F587}" destId="{6BAFB936-6B7B-41A3-9D39-1140A8B09864}" srcOrd="6" destOrd="0" presId="urn:microsoft.com/office/officeart/2008/layout/VerticalCurvedList"/>
    <dgm:cxn modelId="{8375A6E7-C998-4540-A79B-332B53397BAA}" type="presParOf" srcId="{6BAFB936-6B7B-41A3-9D39-1140A8B09864}" destId="{17BF1833-6F5D-4217-B13D-69814446CBE0}" srcOrd="0" destOrd="0" presId="urn:microsoft.com/office/officeart/2008/layout/VerticalCurvedList"/>
    <dgm:cxn modelId="{6D27FE00-1CC3-46C2-9D59-F0A818F41923}" type="presParOf" srcId="{AE62DD07-F772-414B-BEDE-C8916F66F587}" destId="{B41E3A48-6352-49B0-8F01-7710608047BD}" srcOrd="7" destOrd="0" presId="urn:microsoft.com/office/officeart/2008/layout/VerticalCurvedList"/>
    <dgm:cxn modelId="{D228B1DE-45FE-446D-AED6-EDDEA92D92EE}" type="presParOf" srcId="{AE62DD07-F772-414B-BEDE-C8916F66F587}" destId="{1C73DFC7-0C6E-42A2-9BE8-DB18452387DB}" srcOrd="8" destOrd="0" presId="urn:microsoft.com/office/officeart/2008/layout/VerticalCurvedList"/>
    <dgm:cxn modelId="{9FC80010-5031-4F76-8802-FBA1B9714B34}" type="presParOf" srcId="{1C73DFC7-0C6E-42A2-9BE8-DB18452387DB}" destId="{1A582F27-3916-4425-B164-617647AFCB7C}" srcOrd="0" destOrd="0" presId="urn:microsoft.com/office/officeart/2008/layout/VerticalCurvedList"/>
    <dgm:cxn modelId="{9B43C451-A4B6-456E-8569-F27C126DD22D}" type="presParOf" srcId="{AE62DD07-F772-414B-BEDE-C8916F66F587}" destId="{34F2F6AE-6AC0-434E-B690-CAA7058A9775}" srcOrd="9" destOrd="0" presId="urn:microsoft.com/office/officeart/2008/layout/VerticalCurvedList"/>
    <dgm:cxn modelId="{39351927-24AA-4E61-8A29-7EFBDDFF9F2A}" type="presParOf" srcId="{AE62DD07-F772-414B-BEDE-C8916F66F587}" destId="{4116C60A-50BB-4882-B5E9-3F5B1F0C0025}" srcOrd="10" destOrd="0" presId="urn:microsoft.com/office/officeart/2008/layout/VerticalCurvedList"/>
    <dgm:cxn modelId="{B449ADA2-0CF4-48BA-9975-600CDF4FBC17}" type="presParOf" srcId="{4116C60A-50BB-4882-B5E9-3F5B1F0C0025}" destId="{A2E042FB-C85A-4125-A918-8EDA8F2B3C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AD0979-9E0C-415F-BB78-233B0C67410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13207C-E517-437E-8952-411C799C0A66}">
      <dgm:prSet phldrT="[Texte]" custT="1"/>
      <dgm:spPr/>
      <dgm:t>
        <a:bodyPr/>
        <a:lstStyle/>
        <a:p>
          <a:r>
            <a:rPr lang="fr-FR" sz="1200" dirty="0"/>
            <a:t>objectifs communs</a:t>
          </a:r>
        </a:p>
      </dgm:t>
    </dgm:pt>
    <dgm:pt modelId="{190BBD78-AC6A-4E4F-9AC7-913EF5647D40}" type="parTrans" cxnId="{7258C6F6-0F65-4592-9663-A75AB8ADDDCE}">
      <dgm:prSet/>
      <dgm:spPr/>
      <dgm:t>
        <a:bodyPr/>
        <a:lstStyle/>
        <a:p>
          <a:endParaRPr lang="fr-FR"/>
        </a:p>
      </dgm:t>
    </dgm:pt>
    <dgm:pt modelId="{D0C810C4-E740-49B2-BDB7-57F6E6C2D1B2}" type="sibTrans" cxnId="{7258C6F6-0F65-4592-9663-A75AB8ADDDCE}">
      <dgm:prSet/>
      <dgm:spPr>
        <a:solidFill>
          <a:schemeClr val="accent4"/>
        </a:solidFill>
      </dgm:spPr>
      <dgm:t>
        <a:bodyPr/>
        <a:lstStyle/>
        <a:p>
          <a:r>
            <a:rPr lang="fr-FR" dirty="0"/>
            <a:t>non</a:t>
          </a:r>
          <a:r>
            <a:rPr lang="fr-FR" baseline="0" dirty="0"/>
            <a:t> aux faux compromis</a:t>
          </a:r>
          <a:endParaRPr lang="fr-FR" dirty="0"/>
        </a:p>
      </dgm:t>
    </dgm:pt>
    <dgm:pt modelId="{6E512D1B-355F-4260-8943-59EA1B6D2ABF}">
      <dgm:prSet phldrT="[Texte]"/>
      <dgm:spPr/>
      <dgm:t>
        <a:bodyPr/>
        <a:lstStyle/>
        <a:p>
          <a:r>
            <a:rPr lang="fr-FR"/>
            <a:t>projet de santé et valeurs partagées</a:t>
          </a:r>
        </a:p>
      </dgm:t>
    </dgm:pt>
    <dgm:pt modelId="{0ED77E49-4851-4959-803A-C676B41ED2F2}" type="parTrans" cxnId="{4FE0DA5A-1F8C-4A32-A140-37FEEFC43DC7}">
      <dgm:prSet/>
      <dgm:spPr/>
      <dgm:t>
        <a:bodyPr/>
        <a:lstStyle/>
        <a:p>
          <a:endParaRPr lang="fr-FR"/>
        </a:p>
      </dgm:t>
    </dgm:pt>
    <dgm:pt modelId="{0A311FF2-5ADA-4F87-83A7-138766C9ED4E}" type="sibTrans" cxnId="{4FE0DA5A-1F8C-4A32-A140-37FEEFC43DC7}">
      <dgm:prSet/>
      <dgm:spPr/>
      <dgm:t>
        <a:bodyPr/>
        <a:lstStyle/>
        <a:p>
          <a:endParaRPr lang="fr-FR"/>
        </a:p>
      </dgm:t>
    </dgm:pt>
    <dgm:pt modelId="{81153241-963C-42EC-B3E3-640585CC7DF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900"/>
            <a:t>transparence</a:t>
          </a:r>
        </a:p>
      </dgm:t>
    </dgm:pt>
    <dgm:pt modelId="{A6C867DA-5EB0-4252-BD7D-F8309114CCE7}" type="parTrans" cxnId="{BA7D6733-A839-4889-9ACD-E81CBC1E920A}">
      <dgm:prSet/>
      <dgm:spPr/>
      <dgm:t>
        <a:bodyPr/>
        <a:lstStyle/>
        <a:p>
          <a:endParaRPr lang="fr-FR"/>
        </a:p>
      </dgm:t>
    </dgm:pt>
    <dgm:pt modelId="{1CE96916-3D80-432B-9C1B-7BBE1947636D}" type="sibTrans" cxnId="{BA7D6733-A839-4889-9ACD-E81CBC1E920A}">
      <dgm:prSet/>
      <dgm:spPr>
        <a:solidFill>
          <a:srgbClr val="002060"/>
        </a:solidFill>
      </dgm:spPr>
      <dgm:t>
        <a:bodyPr/>
        <a:lstStyle/>
        <a:p>
          <a:r>
            <a:rPr lang="fr-FR" dirty="0"/>
            <a:t>donner des </a:t>
          </a:r>
          <a:r>
            <a:rPr lang="fr-FR" dirty="0" err="1"/>
            <a:t>responsabiltés</a:t>
          </a:r>
          <a:r>
            <a:rPr lang="fr-FR" dirty="0"/>
            <a:t> et en prendre</a:t>
          </a:r>
        </a:p>
      </dgm:t>
    </dgm:pt>
    <dgm:pt modelId="{D4F34F8D-CD1F-4640-B9CD-61297E799F5C}">
      <dgm:prSet phldrT="[Texte]"/>
      <dgm:spPr/>
      <dgm:t>
        <a:bodyPr/>
        <a:lstStyle/>
        <a:p>
          <a:r>
            <a:rPr lang="fr-FR" dirty="0"/>
            <a:t>qui fait quoi où quand</a:t>
          </a:r>
        </a:p>
        <a:p>
          <a:r>
            <a:rPr lang="fr-FR" dirty="0"/>
            <a:t>Et comment? </a:t>
          </a:r>
        </a:p>
      </dgm:t>
    </dgm:pt>
    <dgm:pt modelId="{88E6AF9F-B9C5-4FAC-AEC6-484CFEFBDCFE}" type="parTrans" cxnId="{E29F52D3-162F-4152-B9C3-880A1EE807AE}">
      <dgm:prSet/>
      <dgm:spPr/>
      <dgm:t>
        <a:bodyPr/>
        <a:lstStyle/>
        <a:p>
          <a:endParaRPr lang="fr-FR"/>
        </a:p>
      </dgm:t>
    </dgm:pt>
    <dgm:pt modelId="{99BD5E97-D782-462B-8744-F425F518F8B9}" type="sibTrans" cxnId="{E29F52D3-162F-4152-B9C3-880A1EE807AE}">
      <dgm:prSet/>
      <dgm:spPr/>
      <dgm:t>
        <a:bodyPr/>
        <a:lstStyle/>
        <a:p>
          <a:endParaRPr lang="fr-FR"/>
        </a:p>
      </dgm:t>
    </dgm:pt>
    <dgm:pt modelId="{E21575C6-3251-4CD6-AE54-CF8FCBC9DE53}">
      <dgm:prSet phldrT="[Texte]"/>
      <dgm:spPr>
        <a:solidFill>
          <a:srgbClr val="7030A0"/>
        </a:solidFill>
      </dgm:spPr>
      <dgm:t>
        <a:bodyPr/>
        <a:lstStyle/>
        <a:p>
          <a:r>
            <a:rPr lang="fr-FR"/>
            <a:t>communication</a:t>
          </a:r>
        </a:p>
      </dgm:t>
    </dgm:pt>
    <dgm:pt modelId="{91933AFE-4794-40BC-9FA4-2AED141CDAC0}" type="parTrans" cxnId="{F59893FD-67EB-44CA-922A-8F687AB4F035}">
      <dgm:prSet/>
      <dgm:spPr/>
      <dgm:t>
        <a:bodyPr/>
        <a:lstStyle/>
        <a:p>
          <a:endParaRPr lang="fr-FR"/>
        </a:p>
      </dgm:t>
    </dgm:pt>
    <dgm:pt modelId="{4ACDE12E-643A-4B27-B2F7-5B039F576690}" type="sibTrans" cxnId="{F59893FD-67EB-44CA-922A-8F687AB4F03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/>
            <a:t>convivialité</a:t>
          </a:r>
        </a:p>
      </dgm:t>
    </dgm:pt>
    <dgm:pt modelId="{D1D1F057-EC00-4B14-AE1C-6776AE7DDBAC}">
      <dgm:prSet phldrT="[Texte]"/>
      <dgm:spPr/>
      <dgm:t>
        <a:bodyPr/>
        <a:lstStyle/>
        <a:p>
          <a:r>
            <a:rPr lang="fr-FR" dirty="0"/>
            <a:t>plan de communication</a:t>
          </a:r>
        </a:p>
        <a:p>
          <a:r>
            <a:rPr lang="fr-FR" dirty="0"/>
            <a:t>Slack, réunions, </a:t>
          </a:r>
          <a:r>
            <a:rPr lang="fr-FR" dirty="0" err="1"/>
            <a:t>what’sap</a:t>
          </a:r>
          <a:r>
            <a:rPr lang="fr-FR" dirty="0"/>
            <a:t> …</a:t>
          </a:r>
        </a:p>
      </dgm:t>
    </dgm:pt>
    <dgm:pt modelId="{AD4EC078-6E92-4D66-BDA8-B82716E2D066}" type="parTrans" cxnId="{EE8F18F9-A2B7-4F91-AA9D-F47070540CA6}">
      <dgm:prSet/>
      <dgm:spPr/>
      <dgm:t>
        <a:bodyPr/>
        <a:lstStyle/>
        <a:p>
          <a:endParaRPr lang="fr-FR"/>
        </a:p>
      </dgm:t>
    </dgm:pt>
    <dgm:pt modelId="{CEEA3A65-541C-4471-8715-ACDF00128EC6}" type="sibTrans" cxnId="{EE8F18F9-A2B7-4F91-AA9D-F47070540CA6}">
      <dgm:prSet/>
      <dgm:spPr/>
      <dgm:t>
        <a:bodyPr/>
        <a:lstStyle/>
        <a:p>
          <a:endParaRPr lang="fr-FR"/>
        </a:p>
      </dgm:t>
    </dgm:pt>
    <dgm:pt modelId="{75E16974-B7C7-43F9-9489-CB5370066A93}" type="pres">
      <dgm:prSet presAssocID="{95AD0979-9E0C-415F-BB78-233B0C674103}" presName="Name0" presStyleCnt="0">
        <dgm:presLayoutVars>
          <dgm:chMax/>
          <dgm:chPref/>
          <dgm:dir/>
          <dgm:animLvl val="lvl"/>
        </dgm:presLayoutVars>
      </dgm:prSet>
      <dgm:spPr/>
    </dgm:pt>
    <dgm:pt modelId="{EDE0BDFD-5121-4BF2-A7ED-45A828297F2B}" type="pres">
      <dgm:prSet presAssocID="{5613207C-E517-437E-8952-411C799C0A66}" presName="composite" presStyleCnt="0"/>
      <dgm:spPr/>
    </dgm:pt>
    <dgm:pt modelId="{B2F445D8-9BD9-464A-B287-098450F1A217}" type="pres">
      <dgm:prSet presAssocID="{5613207C-E517-437E-8952-411C799C0A6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610F38E-ADF5-42A4-89BF-D617C41541E7}" type="pres">
      <dgm:prSet presAssocID="{5613207C-E517-437E-8952-411C799C0A6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C0E009-7C7C-4C47-A4B9-1002B7B9CC4F}" type="pres">
      <dgm:prSet presAssocID="{5613207C-E517-437E-8952-411C799C0A66}" presName="BalanceSpacing" presStyleCnt="0"/>
      <dgm:spPr/>
    </dgm:pt>
    <dgm:pt modelId="{FF648C77-552B-41E9-995E-9B65D228139D}" type="pres">
      <dgm:prSet presAssocID="{5613207C-E517-437E-8952-411C799C0A66}" presName="BalanceSpacing1" presStyleCnt="0"/>
      <dgm:spPr/>
    </dgm:pt>
    <dgm:pt modelId="{A8A7C640-33CB-45AD-8AC3-3F336DE1B6CE}" type="pres">
      <dgm:prSet presAssocID="{D0C810C4-E740-49B2-BDB7-57F6E6C2D1B2}" presName="Accent1Text" presStyleLbl="node1" presStyleIdx="1" presStyleCnt="6"/>
      <dgm:spPr/>
    </dgm:pt>
    <dgm:pt modelId="{5B618F5F-9E85-4DA8-8597-B1C81B4DCBCA}" type="pres">
      <dgm:prSet presAssocID="{D0C810C4-E740-49B2-BDB7-57F6E6C2D1B2}" presName="spaceBetweenRectangles" presStyleCnt="0"/>
      <dgm:spPr/>
    </dgm:pt>
    <dgm:pt modelId="{430F8B5B-A368-430A-9C54-F381ABEFDFFF}" type="pres">
      <dgm:prSet presAssocID="{81153241-963C-42EC-B3E3-640585CC7DFB}" presName="composite" presStyleCnt="0"/>
      <dgm:spPr/>
    </dgm:pt>
    <dgm:pt modelId="{8947CA63-3C9F-47A6-8F42-193B376AD19E}" type="pres">
      <dgm:prSet presAssocID="{81153241-963C-42EC-B3E3-640585CC7DFB}" presName="Parent1" presStyleLbl="node1" presStyleIdx="2" presStyleCnt="6" custLinFactNeighborX="1626" custLinFactNeighborY="707">
        <dgm:presLayoutVars>
          <dgm:chMax val="1"/>
          <dgm:chPref val="1"/>
          <dgm:bulletEnabled val="1"/>
        </dgm:presLayoutVars>
      </dgm:prSet>
      <dgm:spPr/>
    </dgm:pt>
    <dgm:pt modelId="{74F22D91-E6EF-4DA9-A42F-A2BBF9E57966}" type="pres">
      <dgm:prSet presAssocID="{81153241-963C-42EC-B3E3-640585CC7DF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0DE331-7364-46B4-BDE1-B350AA39A151}" type="pres">
      <dgm:prSet presAssocID="{81153241-963C-42EC-B3E3-640585CC7DFB}" presName="BalanceSpacing" presStyleCnt="0"/>
      <dgm:spPr/>
    </dgm:pt>
    <dgm:pt modelId="{76F8B607-1CEA-4A76-B7BD-328406CFAE2C}" type="pres">
      <dgm:prSet presAssocID="{81153241-963C-42EC-B3E3-640585CC7DFB}" presName="BalanceSpacing1" presStyleCnt="0"/>
      <dgm:spPr/>
    </dgm:pt>
    <dgm:pt modelId="{5E6F40F0-25D7-49F8-8B1B-AE90DDFFAC68}" type="pres">
      <dgm:prSet presAssocID="{1CE96916-3D80-432B-9C1B-7BBE1947636D}" presName="Accent1Text" presStyleLbl="node1" presStyleIdx="3" presStyleCnt="6"/>
      <dgm:spPr/>
    </dgm:pt>
    <dgm:pt modelId="{659B12EA-73B0-4524-A4C9-72C7E739FBCB}" type="pres">
      <dgm:prSet presAssocID="{1CE96916-3D80-432B-9C1B-7BBE1947636D}" presName="spaceBetweenRectangles" presStyleCnt="0"/>
      <dgm:spPr/>
    </dgm:pt>
    <dgm:pt modelId="{D0CF9F13-DC1A-41B0-BA0F-1478B4DDA48B}" type="pres">
      <dgm:prSet presAssocID="{E21575C6-3251-4CD6-AE54-CF8FCBC9DE53}" presName="composite" presStyleCnt="0"/>
      <dgm:spPr/>
    </dgm:pt>
    <dgm:pt modelId="{19B1916E-912B-4B7D-9703-00258884C792}" type="pres">
      <dgm:prSet presAssocID="{E21575C6-3251-4CD6-AE54-CF8FCBC9DE5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00B7A6A-64D8-47AE-9702-823BA6B7E093}" type="pres">
      <dgm:prSet presAssocID="{E21575C6-3251-4CD6-AE54-CF8FCBC9DE5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B98265E-B5A4-40F6-9CE2-E93415266068}" type="pres">
      <dgm:prSet presAssocID="{E21575C6-3251-4CD6-AE54-CF8FCBC9DE53}" presName="BalanceSpacing" presStyleCnt="0"/>
      <dgm:spPr/>
    </dgm:pt>
    <dgm:pt modelId="{759DC9BD-F968-4E0D-BD43-568B51003F18}" type="pres">
      <dgm:prSet presAssocID="{E21575C6-3251-4CD6-AE54-CF8FCBC9DE53}" presName="BalanceSpacing1" presStyleCnt="0"/>
      <dgm:spPr/>
    </dgm:pt>
    <dgm:pt modelId="{90319D0C-8AF0-47A3-9E3F-5C94A3F9C35E}" type="pres">
      <dgm:prSet presAssocID="{4ACDE12E-643A-4B27-B2F7-5B039F576690}" presName="Accent1Text" presStyleLbl="node1" presStyleIdx="5" presStyleCnt="6"/>
      <dgm:spPr/>
    </dgm:pt>
  </dgm:ptLst>
  <dgm:cxnLst>
    <dgm:cxn modelId="{42144404-BF8F-4E08-A3AA-B2EA0C1D3530}" type="presOf" srcId="{5613207C-E517-437E-8952-411C799C0A66}" destId="{B2F445D8-9BD9-464A-B287-098450F1A217}" srcOrd="0" destOrd="0" presId="urn:microsoft.com/office/officeart/2008/layout/AlternatingHexagons"/>
    <dgm:cxn modelId="{054ADB2C-90B2-4908-B0EE-5BF3A788A527}" type="presOf" srcId="{D4F34F8D-CD1F-4640-B9CD-61297E799F5C}" destId="{74F22D91-E6EF-4DA9-A42F-A2BBF9E57966}" srcOrd="0" destOrd="0" presId="urn:microsoft.com/office/officeart/2008/layout/AlternatingHexagons"/>
    <dgm:cxn modelId="{3D47702E-91F8-42A3-9D70-DF93628D6F87}" type="presOf" srcId="{4ACDE12E-643A-4B27-B2F7-5B039F576690}" destId="{90319D0C-8AF0-47A3-9E3F-5C94A3F9C35E}" srcOrd="0" destOrd="0" presId="urn:microsoft.com/office/officeart/2008/layout/AlternatingHexagons"/>
    <dgm:cxn modelId="{BA7D6733-A839-4889-9ACD-E81CBC1E920A}" srcId="{95AD0979-9E0C-415F-BB78-233B0C674103}" destId="{81153241-963C-42EC-B3E3-640585CC7DFB}" srcOrd="1" destOrd="0" parTransId="{A6C867DA-5EB0-4252-BD7D-F8309114CCE7}" sibTransId="{1CE96916-3D80-432B-9C1B-7BBE1947636D}"/>
    <dgm:cxn modelId="{4FE0DA5A-1F8C-4A32-A140-37FEEFC43DC7}" srcId="{5613207C-E517-437E-8952-411C799C0A66}" destId="{6E512D1B-355F-4260-8943-59EA1B6D2ABF}" srcOrd="0" destOrd="0" parTransId="{0ED77E49-4851-4959-803A-C676B41ED2F2}" sibTransId="{0A311FF2-5ADA-4F87-83A7-138766C9ED4E}"/>
    <dgm:cxn modelId="{00B53060-380D-40B3-8606-99B18F368AFC}" type="presOf" srcId="{D0C810C4-E740-49B2-BDB7-57F6E6C2D1B2}" destId="{A8A7C640-33CB-45AD-8AC3-3F336DE1B6CE}" srcOrd="0" destOrd="0" presId="urn:microsoft.com/office/officeart/2008/layout/AlternatingHexagons"/>
    <dgm:cxn modelId="{DEEB4C7D-8E36-4485-BE43-83DBE7F735D8}" type="presOf" srcId="{D1D1F057-EC00-4B14-AE1C-6776AE7DDBAC}" destId="{700B7A6A-64D8-47AE-9702-823BA6B7E093}" srcOrd="0" destOrd="0" presId="urn:microsoft.com/office/officeart/2008/layout/AlternatingHexagons"/>
    <dgm:cxn modelId="{A9E1CD86-2811-434D-B086-E7C15A5E5F97}" type="presOf" srcId="{E21575C6-3251-4CD6-AE54-CF8FCBC9DE53}" destId="{19B1916E-912B-4B7D-9703-00258884C792}" srcOrd="0" destOrd="0" presId="urn:microsoft.com/office/officeart/2008/layout/AlternatingHexagons"/>
    <dgm:cxn modelId="{1B583A9C-7CEA-4137-B23B-0A616FEACC86}" type="presOf" srcId="{1CE96916-3D80-432B-9C1B-7BBE1947636D}" destId="{5E6F40F0-25D7-49F8-8B1B-AE90DDFFAC68}" srcOrd="0" destOrd="0" presId="urn:microsoft.com/office/officeart/2008/layout/AlternatingHexagons"/>
    <dgm:cxn modelId="{30848DA0-1629-49BA-AA51-F93437C09BB4}" type="presOf" srcId="{95AD0979-9E0C-415F-BB78-233B0C674103}" destId="{75E16974-B7C7-43F9-9489-CB5370066A93}" srcOrd="0" destOrd="0" presId="urn:microsoft.com/office/officeart/2008/layout/AlternatingHexagons"/>
    <dgm:cxn modelId="{C66B91AC-8175-4006-8445-DEB14DF62F50}" type="presOf" srcId="{6E512D1B-355F-4260-8943-59EA1B6D2ABF}" destId="{0610F38E-ADF5-42A4-89BF-D617C41541E7}" srcOrd="0" destOrd="0" presId="urn:microsoft.com/office/officeart/2008/layout/AlternatingHexagons"/>
    <dgm:cxn modelId="{E29F52D3-162F-4152-B9C3-880A1EE807AE}" srcId="{81153241-963C-42EC-B3E3-640585CC7DFB}" destId="{D4F34F8D-CD1F-4640-B9CD-61297E799F5C}" srcOrd="0" destOrd="0" parTransId="{88E6AF9F-B9C5-4FAC-AEC6-484CFEFBDCFE}" sibTransId="{99BD5E97-D782-462B-8744-F425F518F8B9}"/>
    <dgm:cxn modelId="{D61BBAD7-4DD0-4BA8-8DF1-783A8CD72CF0}" type="presOf" srcId="{81153241-963C-42EC-B3E3-640585CC7DFB}" destId="{8947CA63-3C9F-47A6-8F42-193B376AD19E}" srcOrd="0" destOrd="0" presId="urn:microsoft.com/office/officeart/2008/layout/AlternatingHexagons"/>
    <dgm:cxn modelId="{7258C6F6-0F65-4592-9663-A75AB8ADDDCE}" srcId="{95AD0979-9E0C-415F-BB78-233B0C674103}" destId="{5613207C-E517-437E-8952-411C799C0A66}" srcOrd="0" destOrd="0" parTransId="{190BBD78-AC6A-4E4F-9AC7-913EF5647D40}" sibTransId="{D0C810C4-E740-49B2-BDB7-57F6E6C2D1B2}"/>
    <dgm:cxn modelId="{EE8F18F9-A2B7-4F91-AA9D-F47070540CA6}" srcId="{E21575C6-3251-4CD6-AE54-CF8FCBC9DE53}" destId="{D1D1F057-EC00-4B14-AE1C-6776AE7DDBAC}" srcOrd="0" destOrd="0" parTransId="{AD4EC078-6E92-4D66-BDA8-B82716E2D066}" sibTransId="{CEEA3A65-541C-4471-8715-ACDF00128EC6}"/>
    <dgm:cxn modelId="{F59893FD-67EB-44CA-922A-8F687AB4F035}" srcId="{95AD0979-9E0C-415F-BB78-233B0C674103}" destId="{E21575C6-3251-4CD6-AE54-CF8FCBC9DE53}" srcOrd="2" destOrd="0" parTransId="{91933AFE-4794-40BC-9FA4-2AED141CDAC0}" sibTransId="{4ACDE12E-643A-4B27-B2F7-5B039F576690}"/>
    <dgm:cxn modelId="{BC0692A6-3FE4-421E-8C8E-6BB550B6A026}" type="presParOf" srcId="{75E16974-B7C7-43F9-9489-CB5370066A93}" destId="{EDE0BDFD-5121-4BF2-A7ED-45A828297F2B}" srcOrd="0" destOrd="0" presId="urn:microsoft.com/office/officeart/2008/layout/AlternatingHexagons"/>
    <dgm:cxn modelId="{72322EAE-B864-4729-9130-5061C29C1F02}" type="presParOf" srcId="{EDE0BDFD-5121-4BF2-A7ED-45A828297F2B}" destId="{B2F445D8-9BD9-464A-B287-098450F1A217}" srcOrd="0" destOrd="0" presId="urn:microsoft.com/office/officeart/2008/layout/AlternatingHexagons"/>
    <dgm:cxn modelId="{22B3D179-3B8D-41A6-B258-1231D6103213}" type="presParOf" srcId="{EDE0BDFD-5121-4BF2-A7ED-45A828297F2B}" destId="{0610F38E-ADF5-42A4-89BF-D617C41541E7}" srcOrd="1" destOrd="0" presId="urn:microsoft.com/office/officeart/2008/layout/AlternatingHexagons"/>
    <dgm:cxn modelId="{E8AA8A1F-51DB-4B45-97F9-D8028E0E32F4}" type="presParOf" srcId="{EDE0BDFD-5121-4BF2-A7ED-45A828297F2B}" destId="{6BC0E009-7C7C-4C47-A4B9-1002B7B9CC4F}" srcOrd="2" destOrd="0" presId="urn:microsoft.com/office/officeart/2008/layout/AlternatingHexagons"/>
    <dgm:cxn modelId="{956CBAF4-25F9-4AF3-870B-94D959DE561F}" type="presParOf" srcId="{EDE0BDFD-5121-4BF2-A7ED-45A828297F2B}" destId="{FF648C77-552B-41E9-995E-9B65D228139D}" srcOrd="3" destOrd="0" presId="urn:microsoft.com/office/officeart/2008/layout/AlternatingHexagons"/>
    <dgm:cxn modelId="{43397ECC-AE4F-4E70-9FAD-571F6B357536}" type="presParOf" srcId="{EDE0BDFD-5121-4BF2-A7ED-45A828297F2B}" destId="{A8A7C640-33CB-45AD-8AC3-3F336DE1B6CE}" srcOrd="4" destOrd="0" presId="urn:microsoft.com/office/officeart/2008/layout/AlternatingHexagons"/>
    <dgm:cxn modelId="{27491E21-1A41-4FA1-A8D5-5A885D131694}" type="presParOf" srcId="{75E16974-B7C7-43F9-9489-CB5370066A93}" destId="{5B618F5F-9E85-4DA8-8597-B1C81B4DCBCA}" srcOrd="1" destOrd="0" presId="urn:microsoft.com/office/officeart/2008/layout/AlternatingHexagons"/>
    <dgm:cxn modelId="{0CF1077E-720A-4FFA-93A6-A47FADF71651}" type="presParOf" srcId="{75E16974-B7C7-43F9-9489-CB5370066A93}" destId="{430F8B5B-A368-430A-9C54-F381ABEFDFFF}" srcOrd="2" destOrd="0" presId="urn:microsoft.com/office/officeart/2008/layout/AlternatingHexagons"/>
    <dgm:cxn modelId="{BFA876FC-787F-4E95-88E1-B6787E3D0288}" type="presParOf" srcId="{430F8B5B-A368-430A-9C54-F381ABEFDFFF}" destId="{8947CA63-3C9F-47A6-8F42-193B376AD19E}" srcOrd="0" destOrd="0" presId="urn:microsoft.com/office/officeart/2008/layout/AlternatingHexagons"/>
    <dgm:cxn modelId="{E70025FA-D9AE-4991-905B-6F0768EB39D9}" type="presParOf" srcId="{430F8B5B-A368-430A-9C54-F381ABEFDFFF}" destId="{74F22D91-E6EF-4DA9-A42F-A2BBF9E57966}" srcOrd="1" destOrd="0" presId="urn:microsoft.com/office/officeart/2008/layout/AlternatingHexagons"/>
    <dgm:cxn modelId="{E2B204C7-CB91-418C-BE19-AFAD966B77EE}" type="presParOf" srcId="{430F8B5B-A368-430A-9C54-F381ABEFDFFF}" destId="{FF0DE331-7364-46B4-BDE1-B350AA39A151}" srcOrd="2" destOrd="0" presId="urn:microsoft.com/office/officeart/2008/layout/AlternatingHexagons"/>
    <dgm:cxn modelId="{E2604175-1DBF-499F-8CA1-57B7CE86033E}" type="presParOf" srcId="{430F8B5B-A368-430A-9C54-F381ABEFDFFF}" destId="{76F8B607-1CEA-4A76-B7BD-328406CFAE2C}" srcOrd="3" destOrd="0" presId="urn:microsoft.com/office/officeart/2008/layout/AlternatingHexagons"/>
    <dgm:cxn modelId="{4FABDF16-FDFE-4A5D-9266-1F44242E1B97}" type="presParOf" srcId="{430F8B5B-A368-430A-9C54-F381ABEFDFFF}" destId="{5E6F40F0-25D7-49F8-8B1B-AE90DDFFAC68}" srcOrd="4" destOrd="0" presId="urn:microsoft.com/office/officeart/2008/layout/AlternatingHexagons"/>
    <dgm:cxn modelId="{DC00925D-2116-4BFB-BD62-213E633751CD}" type="presParOf" srcId="{75E16974-B7C7-43F9-9489-CB5370066A93}" destId="{659B12EA-73B0-4524-A4C9-72C7E739FBCB}" srcOrd="3" destOrd="0" presId="urn:microsoft.com/office/officeart/2008/layout/AlternatingHexagons"/>
    <dgm:cxn modelId="{327C9A86-F4E0-4888-A9E5-548E316579FE}" type="presParOf" srcId="{75E16974-B7C7-43F9-9489-CB5370066A93}" destId="{D0CF9F13-DC1A-41B0-BA0F-1478B4DDA48B}" srcOrd="4" destOrd="0" presId="urn:microsoft.com/office/officeart/2008/layout/AlternatingHexagons"/>
    <dgm:cxn modelId="{38C63CF1-3061-4460-B1FB-4399EECEB68C}" type="presParOf" srcId="{D0CF9F13-DC1A-41B0-BA0F-1478B4DDA48B}" destId="{19B1916E-912B-4B7D-9703-00258884C792}" srcOrd="0" destOrd="0" presId="urn:microsoft.com/office/officeart/2008/layout/AlternatingHexagons"/>
    <dgm:cxn modelId="{64197434-EB59-489A-89CB-4C08992F233A}" type="presParOf" srcId="{D0CF9F13-DC1A-41B0-BA0F-1478B4DDA48B}" destId="{700B7A6A-64D8-47AE-9702-823BA6B7E093}" srcOrd="1" destOrd="0" presId="urn:microsoft.com/office/officeart/2008/layout/AlternatingHexagons"/>
    <dgm:cxn modelId="{977563C9-B6A8-4022-8DC6-74CB906C00B3}" type="presParOf" srcId="{D0CF9F13-DC1A-41B0-BA0F-1478B4DDA48B}" destId="{7B98265E-B5A4-40F6-9CE2-E93415266068}" srcOrd="2" destOrd="0" presId="urn:microsoft.com/office/officeart/2008/layout/AlternatingHexagons"/>
    <dgm:cxn modelId="{7669AFDA-DA92-49CC-BF2D-DABC383823C4}" type="presParOf" srcId="{D0CF9F13-DC1A-41B0-BA0F-1478B4DDA48B}" destId="{759DC9BD-F968-4E0D-BD43-568B51003F18}" srcOrd="3" destOrd="0" presId="urn:microsoft.com/office/officeart/2008/layout/AlternatingHexagons"/>
    <dgm:cxn modelId="{E81B0DBA-2817-45C5-BEBF-E31A7EBAD8E2}" type="presParOf" srcId="{D0CF9F13-DC1A-41B0-BA0F-1478B4DDA48B}" destId="{90319D0C-8AF0-47A3-9E3F-5C94A3F9C35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23BC-6B71-46E3-98D3-B46B99A95A65}">
      <dsp:nvSpPr>
        <dsp:cNvPr id="0" name=""/>
        <dsp:cNvSpPr/>
      </dsp:nvSpPr>
      <dsp:spPr>
        <a:xfrm>
          <a:off x="848531" y="0"/>
          <a:ext cx="3200400" cy="3200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1B3EB-121A-4A9C-8CAD-FD9EF74CFF50}">
      <dsp:nvSpPr>
        <dsp:cNvPr id="0" name=""/>
        <dsp:cNvSpPr/>
      </dsp:nvSpPr>
      <dsp:spPr>
        <a:xfrm>
          <a:off x="2503170" y="320352"/>
          <a:ext cx="2080260" cy="568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formation</a:t>
          </a:r>
        </a:p>
      </dsp:txBody>
      <dsp:txXfrm>
        <a:off x="2530938" y="348120"/>
        <a:ext cx="2024724" cy="513285"/>
      </dsp:txXfrm>
    </dsp:sp>
    <dsp:sp modelId="{1F5A262B-B5AA-4595-BA15-1EC62BE842DF}">
      <dsp:nvSpPr>
        <dsp:cNvPr id="0" name=""/>
        <dsp:cNvSpPr/>
      </dsp:nvSpPr>
      <dsp:spPr>
        <a:xfrm>
          <a:off x="2503170" y="960276"/>
          <a:ext cx="2080260" cy="568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tension</a:t>
          </a:r>
        </a:p>
      </dsp:txBody>
      <dsp:txXfrm>
        <a:off x="2530938" y="988044"/>
        <a:ext cx="2024724" cy="513285"/>
      </dsp:txXfrm>
    </dsp:sp>
    <dsp:sp modelId="{66176B18-05A6-4E01-9398-3AB5A047F9DC}">
      <dsp:nvSpPr>
        <dsp:cNvPr id="0" name=""/>
        <dsp:cNvSpPr/>
      </dsp:nvSpPr>
      <dsp:spPr>
        <a:xfrm>
          <a:off x="2503170" y="1600200"/>
          <a:ext cx="2080260" cy="568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normalisation</a:t>
          </a:r>
        </a:p>
      </dsp:txBody>
      <dsp:txXfrm>
        <a:off x="2530938" y="1627968"/>
        <a:ext cx="2024724" cy="513285"/>
      </dsp:txXfrm>
    </dsp:sp>
    <dsp:sp modelId="{051DD9EE-BBC9-4F35-8C53-25D46D7865BE}">
      <dsp:nvSpPr>
        <dsp:cNvPr id="0" name=""/>
        <dsp:cNvSpPr/>
      </dsp:nvSpPr>
      <dsp:spPr>
        <a:xfrm>
          <a:off x="2503170" y="2240123"/>
          <a:ext cx="2080260" cy="568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execution</a:t>
          </a:r>
        </a:p>
      </dsp:txBody>
      <dsp:txXfrm>
        <a:off x="2530938" y="2267891"/>
        <a:ext cx="2024724" cy="513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EC913-1021-4430-8217-90934EA7B2A9}">
      <dsp:nvSpPr>
        <dsp:cNvPr id="0" name=""/>
        <dsp:cNvSpPr/>
      </dsp:nvSpPr>
      <dsp:spPr>
        <a:xfrm>
          <a:off x="-3813502" y="-585700"/>
          <a:ext cx="4545242" cy="4545242"/>
        </a:xfrm>
        <a:prstGeom prst="blockArc">
          <a:avLst>
            <a:gd name="adj1" fmla="val 18900000"/>
            <a:gd name="adj2" fmla="val 2700000"/>
            <a:gd name="adj3" fmla="val 4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FE30C-10E9-4CCB-A67E-16A4E2BF00EA}">
      <dsp:nvSpPr>
        <dsp:cNvPr id="0" name=""/>
        <dsp:cNvSpPr/>
      </dsp:nvSpPr>
      <dsp:spPr>
        <a:xfrm>
          <a:off x="320763" y="210797"/>
          <a:ext cx="5121350" cy="421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évaluateurs critiques</a:t>
          </a:r>
        </a:p>
      </dsp:txBody>
      <dsp:txXfrm>
        <a:off x="320763" y="210797"/>
        <a:ext cx="5121350" cy="421865"/>
      </dsp:txXfrm>
    </dsp:sp>
    <dsp:sp modelId="{3B2BBB9D-DC33-4D7B-BFF6-5524800A890C}">
      <dsp:nvSpPr>
        <dsp:cNvPr id="0" name=""/>
        <dsp:cNvSpPr/>
      </dsp:nvSpPr>
      <dsp:spPr>
        <a:xfrm>
          <a:off x="57097" y="158064"/>
          <a:ext cx="527331" cy="52733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B9FEC-7B18-4157-8DB8-729DB3A34374}">
      <dsp:nvSpPr>
        <dsp:cNvPr id="0" name=""/>
        <dsp:cNvSpPr/>
      </dsp:nvSpPr>
      <dsp:spPr>
        <a:xfrm>
          <a:off x="623059" y="843392"/>
          <a:ext cx="4819054" cy="421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avocat du diable</a:t>
          </a:r>
        </a:p>
      </dsp:txBody>
      <dsp:txXfrm>
        <a:off x="623059" y="843392"/>
        <a:ext cx="4819054" cy="421865"/>
      </dsp:txXfrm>
    </dsp:sp>
    <dsp:sp modelId="{6BA414AE-FE8D-47BF-96DE-4B279CD6544E}">
      <dsp:nvSpPr>
        <dsp:cNvPr id="0" name=""/>
        <dsp:cNvSpPr/>
      </dsp:nvSpPr>
      <dsp:spPr>
        <a:xfrm>
          <a:off x="359393" y="790659"/>
          <a:ext cx="527331" cy="52733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1F0CC-4110-417A-92DB-237FE8C68E4C}">
      <dsp:nvSpPr>
        <dsp:cNvPr id="0" name=""/>
        <dsp:cNvSpPr/>
      </dsp:nvSpPr>
      <dsp:spPr>
        <a:xfrm>
          <a:off x="715840" y="1475987"/>
          <a:ext cx="4726273" cy="421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réunion de la seconde chance</a:t>
          </a:r>
        </a:p>
      </dsp:txBody>
      <dsp:txXfrm>
        <a:off x="715840" y="1475987"/>
        <a:ext cx="4726273" cy="421865"/>
      </dsp:txXfrm>
    </dsp:sp>
    <dsp:sp modelId="{17BF1833-6F5D-4217-B13D-69814446CBE0}">
      <dsp:nvSpPr>
        <dsp:cNvPr id="0" name=""/>
        <dsp:cNvSpPr/>
      </dsp:nvSpPr>
      <dsp:spPr>
        <a:xfrm>
          <a:off x="452174" y="1423254"/>
          <a:ext cx="527331" cy="52733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E3A48-6352-49B0-8F01-7710608047BD}">
      <dsp:nvSpPr>
        <dsp:cNvPr id="0" name=""/>
        <dsp:cNvSpPr/>
      </dsp:nvSpPr>
      <dsp:spPr>
        <a:xfrm>
          <a:off x="623059" y="2108583"/>
          <a:ext cx="4819054" cy="421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moyens de rétroaction</a:t>
          </a:r>
        </a:p>
      </dsp:txBody>
      <dsp:txXfrm>
        <a:off x="623059" y="2108583"/>
        <a:ext cx="4819054" cy="421865"/>
      </dsp:txXfrm>
    </dsp:sp>
    <dsp:sp modelId="{1A582F27-3916-4425-B164-617647AFCB7C}">
      <dsp:nvSpPr>
        <dsp:cNvPr id="0" name=""/>
        <dsp:cNvSpPr/>
      </dsp:nvSpPr>
      <dsp:spPr>
        <a:xfrm>
          <a:off x="359393" y="2055850"/>
          <a:ext cx="527331" cy="52733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2F6AE-6AC0-434E-B690-CAA7058A9775}">
      <dsp:nvSpPr>
        <dsp:cNvPr id="0" name=""/>
        <dsp:cNvSpPr/>
      </dsp:nvSpPr>
      <dsp:spPr>
        <a:xfrm>
          <a:off x="320763" y="2741178"/>
          <a:ext cx="5121350" cy="421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Communication non violente</a:t>
          </a:r>
        </a:p>
      </dsp:txBody>
      <dsp:txXfrm>
        <a:off x="320763" y="2741178"/>
        <a:ext cx="5121350" cy="421865"/>
      </dsp:txXfrm>
    </dsp:sp>
    <dsp:sp modelId="{A2E042FB-C85A-4125-A918-8EDA8F2B3C66}">
      <dsp:nvSpPr>
        <dsp:cNvPr id="0" name=""/>
        <dsp:cNvSpPr/>
      </dsp:nvSpPr>
      <dsp:spPr>
        <a:xfrm>
          <a:off x="57097" y="2688445"/>
          <a:ext cx="527331" cy="527331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445D8-9BD9-464A-B287-098450F1A217}">
      <dsp:nvSpPr>
        <dsp:cNvPr id="0" name=""/>
        <dsp:cNvSpPr/>
      </dsp:nvSpPr>
      <dsp:spPr>
        <a:xfrm rot="5400000">
          <a:off x="2452754" y="96124"/>
          <a:ext cx="1478690" cy="12864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objectifs communs</a:t>
          </a:r>
        </a:p>
      </dsp:txBody>
      <dsp:txXfrm rot="-5400000">
        <a:off x="2749342" y="230438"/>
        <a:ext cx="885514" cy="1017832"/>
      </dsp:txXfrm>
    </dsp:sp>
    <dsp:sp modelId="{0610F38E-ADF5-42A4-89BF-D617C41541E7}">
      <dsp:nvSpPr>
        <dsp:cNvPr id="0" name=""/>
        <dsp:cNvSpPr/>
      </dsp:nvSpPr>
      <dsp:spPr>
        <a:xfrm>
          <a:off x="3874367" y="295747"/>
          <a:ext cx="1650218" cy="88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projet de santé et valeurs partagées</a:t>
          </a:r>
        </a:p>
      </dsp:txBody>
      <dsp:txXfrm>
        <a:off x="3874367" y="295747"/>
        <a:ext cx="1650218" cy="887214"/>
      </dsp:txXfrm>
    </dsp:sp>
    <dsp:sp modelId="{A8A7C640-33CB-45AD-8AC3-3F336DE1B6CE}">
      <dsp:nvSpPr>
        <dsp:cNvPr id="0" name=""/>
        <dsp:cNvSpPr/>
      </dsp:nvSpPr>
      <dsp:spPr>
        <a:xfrm rot="5400000">
          <a:off x="1063377" y="96124"/>
          <a:ext cx="1478690" cy="128646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non</a:t>
          </a:r>
          <a:r>
            <a:rPr lang="fr-FR" sz="1500" kern="1200" baseline="0" dirty="0"/>
            <a:t> aux faux compromis</a:t>
          </a:r>
          <a:endParaRPr lang="fr-FR" sz="1500" kern="1200" dirty="0"/>
        </a:p>
      </dsp:txBody>
      <dsp:txXfrm rot="-5400000">
        <a:off x="1359965" y="230438"/>
        <a:ext cx="885514" cy="1017832"/>
      </dsp:txXfrm>
    </dsp:sp>
    <dsp:sp modelId="{8947CA63-3C9F-47A6-8F42-193B376AD19E}">
      <dsp:nvSpPr>
        <dsp:cNvPr id="0" name=""/>
        <dsp:cNvSpPr/>
      </dsp:nvSpPr>
      <dsp:spPr>
        <a:xfrm rot="5400000">
          <a:off x="1776321" y="1361690"/>
          <a:ext cx="1478690" cy="12864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transparence</a:t>
          </a:r>
        </a:p>
      </dsp:txBody>
      <dsp:txXfrm rot="-5400000">
        <a:off x="2072909" y="1496004"/>
        <a:ext cx="885514" cy="1017832"/>
      </dsp:txXfrm>
    </dsp:sp>
    <dsp:sp modelId="{74F22D91-E6EF-4DA9-A42F-A2BBF9E57966}">
      <dsp:nvSpPr>
        <dsp:cNvPr id="0" name=""/>
        <dsp:cNvSpPr/>
      </dsp:nvSpPr>
      <dsp:spPr>
        <a:xfrm>
          <a:off x="201300" y="1550859"/>
          <a:ext cx="1596985" cy="88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qui fait quoi où quand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Et comment? </a:t>
          </a:r>
        </a:p>
      </dsp:txBody>
      <dsp:txXfrm>
        <a:off x="201300" y="1550859"/>
        <a:ext cx="1596985" cy="887214"/>
      </dsp:txXfrm>
    </dsp:sp>
    <dsp:sp modelId="{5E6F40F0-25D7-49F8-8B1B-AE90DDFFAC68}">
      <dsp:nvSpPr>
        <dsp:cNvPr id="0" name=""/>
        <dsp:cNvSpPr/>
      </dsp:nvSpPr>
      <dsp:spPr>
        <a:xfrm rot="5400000">
          <a:off x="3144781" y="1351236"/>
          <a:ext cx="1478690" cy="1286460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donner des </a:t>
          </a:r>
          <a:r>
            <a:rPr lang="fr-FR" sz="1100" kern="1200" dirty="0" err="1"/>
            <a:t>responsabiltés</a:t>
          </a:r>
          <a:r>
            <a:rPr lang="fr-FR" sz="1100" kern="1200" dirty="0"/>
            <a:t> et en prendre</a:t>
          </a:r>
        </a:p>
      </dsp:txBody>
      <dsp:txXfrm rot="-5400000">
        <a:off x="3441369" y="1485550"/>
        <a:ext cx="885514" cy="1017832"/>
      </dsp:txXfrm>
    </dsp:sp>
    <dsp:sp modelId="{19B1916E-912B-4B7D-9703-00258884C792}">
      <dsp:nvSpPr>
        <dsp:cNvPr id="0" name=""/>
        <dsp:cNvSpPr/>
      </dsp:nvSpPr>
      <dsp:spPr>
        <a:xfrm rot="5400000">
          <a:off x="2452754" y="2606348"/>
          <a:ext cx="1478690" cy="128646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communication</a:t>
          </a:r>
        </a:p>
      </dsp:txBody>
      <dsp:txXfrm rot="-5400000">
        <a:off x="2749342" y="2740662"/>
        <a:ext cx="885514" cy="1017832"/>
      </dsp:txXfrm>
    </dsp:sp>
    <dsp:sp modelId="{700B7A6A-64D8-47AE-9702-823BA6B7E093}">
      <dsp:nvSpPr>
        <dsp:cNvPr id="0" name=""/>
        <dsp:cNvSpPr/>
      </dsp:nvSpPr>
      <dsp:spPr>
        <a:xfrm>
          <a:off x="3874367" y="2805971"/>
          <a:ext cx="1650218" cy="88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plan de communication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Slack, réunions, </a:t>
          </a:r>
          <a:r>
            <a:rPr lang="fr-FR" sz="1000" kern="1200" dirty="0" err="1"/>
            <a:t>what’sap</a:t>
          </a:r>
          <a:r>
            <a:rPr lang="fr-FR" sz="1000" kern="1200" dirty="0"/>
            <a:t> …</a:t>
          </a:r>
        </a:p>
      </dsp:txBody>
      <dsp:txXfrm>
        <a:off x="3874367" y="2805971"/>
        <a:ext cx="1650218" cy="887214"/>
      </dsp:txXfrm>
    </dsp:sp>
    <dsp:sp modelId="{90319D0C-8AF0-47A3-9E3F-5C94A3F9C35E}">
      <dsp:nvSpPr>
        <dsp:cNvPr id="0" name=""/>
        <dsp:cNvSpPr/>
      </dsp:nvSpPr>
      <dsp:spPr>
        <a:xfrm rot="5400000">
          <a:off x="1063377" y="2606348"/>
          <a:ext cx="1478690" cy="128646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convivialité</a:t>
          </a:r>
        </a:p>
      </dsp:txBody>
      <dsp:txXfrm rot="-5400000">
        <a:off x="1359965" y="2740662"/>
        <a:ext cx="885514" cy="101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C76CC-D98D-965A-21DA-257B88ACD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8BD5D-0DDE-1C3F-361C-0AD4C99B9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191C2-C3EF-3BFC-54CD-B33E4746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DE599-22C6-EC33-82B7-50AB2CC6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41E85-A3B4-BDE4-0767-5CFB6329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97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58F09-4FC6-72A1-775C-28DBAB8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4CE655-E95F-8490-D6F7-C884A67F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AD7D0-BB94-22A5-8329-C0A0A6E0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D53A6-1100-F39B-A80D-6E2F3274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0DFDBF-4689-9C94-6EB6-7BA082DC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07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96F1FE-DE6C-FBD5-07D0-30D13FF1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EE835E-0264-17D1-3C5A-2EBCBF061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5E2F9-A514-4914-90AE-448489A5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53646-F441-A171-448F-B1DBE6AC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77972C-3809-38BA-969C-885770A2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5E9E8-04EC-55EA-7AB0-E64545B2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3250D-1C38-9F2D-625C-688B532E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36578-01F3-4672-7C52-9D5C1B9C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5FB8F-8B41-5FB1-32CD-B77175A1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D13C6-1635-5C20-7CE6-F2E93E26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2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6BF00-4CA1-C8CE-8ED9-DEFCD505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F7F4E-F246-2254-B544-BF51D945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004C2-1582-9038-1ED8-CF72CF90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B014A0-B321-9632-8058-6AA425EC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4AC5B5-F1F0-A5B6-5727-E1EFF090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8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C2288-053C-4FC2-5A28-060BBF84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88598-F315-F811-466C-A8D8235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15CCB1-24A3-5DFF-5CA9-8C98D4DB4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2F9E85-6B1D-5F4B-C5A6-A37F3ED7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DAFF91-43A0-937E-7A1B-0745CE6C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AE88E4-AC20-77C2-8DCD-35115F4C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84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29E29-5A41-0301-21A1-39869F24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5C39D-1912-69F4-7AAE-1CB57519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D10A06-6779-C0A3-431C-F449DC1F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A238DB-2204-C430-E995-C9031AFDA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DCC120-3497-5A85-7D17-3DAFB98D9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F4B838-5CC6-58BC-4FD9-B4B93DA1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44E57A-E508-3D53-F875-3F58AF9F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B34210-0811-EDCC-C5EE-F7887FE5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2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BD80B-C629-E628-BD82-FC60B87C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E6B8CB-2480-FED2-0790-3006BA34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7F3580-F263-95F7-6235-15363562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A6B05F-729D-761B-B049-0EC2BC07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7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942764-F643-C673-6A3D-55DAAB73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DAE557-8EC5-0575-6357-B08A8408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8102FB-4B4F-30FF-7B34-071C5BFB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1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5403D-951C-E144-3810-4F69661A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3060F-3E26-804F-9640-E22A028A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911560-661F-0A03-96A6-D368A2146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F8BC96-A1C9-CE18-E8A3-438279F8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3EAA2-85F9-B138-6ADF-AF1A7883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C5F0B-94A6-9A90-5B15-5B238980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6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C1580-3210-D3D5-16AA-B1B3B14E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AB7F49-AB94-D010-E4F5-7DFAB2A0E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34BBD2-8113-DEBD-5390-4C7AEF9C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059F1B-42B1-B0CB-834E-F06033B5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34622A-FB05-D9AA-0E7E-4C2D1AFE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99BB8-D173-E9AF-349E-8395E939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16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1682A5-7B52-4971-A637-A651E34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22E1E-07B2-DB05-A07C-2A517E73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13E0B-370B-4EFE-5B7E-910901C62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E154-1970-9746-ABFA-EFC4ADDA2514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BD61-9D23-082F-33F7-A4E8FC1C7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D1F4D-2120-B19E-C620-ADCE38F0B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68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hyperlink" Target="https://www.mayoclinic.org/healthy-lifestyle/stress-management/in-depth/assertive/art-20044644#:~:text=Being%20assertive%20is%20a%20core,esteem%20and%20earn%20others'%20respect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C8D99B-843D-010F-BB80-5C2017E0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79D014-5659-C2F9-474B-A6BC299E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346"/>
            <a:ext cx="9144000" cy="10548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Atelier : Dynamique d’équipe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C03A35-57A8-F8EF-F909-D9E1ADF23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8811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4199"/>
                </a:solidFill>
              </a:rPr>
              <a:t>Animé par : </a:t>
            </a:r>
          </a:p>
          <a:p>
            <a:r>
              <a:rPr lang="fr-FR" dirty="0">
                <a:solidFill>
                  <a:srgbClr val="004199"/>
                </a:solidFill>
              </a:rPr>
              <a:t>- </a:t>
            </a:r>
            <a:r>
              <a:rPr lang="fr-FR" dirty="0" err="1">
                <a:solidFill>
                  <a:srgbClr val="004199"/>
                </a:solidFill>
              </a:rPr>
              <a:t>Dehay</a:t>
            </a:r>
            <a:r>
              <a:rPr lang="fr-FR" dirty="0">
                <a:solidFill>
                  <a:srgbClr val="004199"/>
                </a:solidFill>
              </a:rPr>
              <a:t> Claire</a:t>
            </a:r>
          </a:p>
          <a:p>
            <a:r>
              <a:rPr lang="fr-FR" dirty="0">
                <a:solidFill>
                  <a:srgbClr val="004199"/>
                </a:solidFill>
              </a:rPr>
              <a:t>- Hazebrouck François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19ACDE-2E05-7C6A-13CB-D48127B18446}"/>
              </a:ext>
            </a:extLst>
          </p:cNvPr>
          <p:cNvSpPr txBox="1"/>
          <p:nvPr/>
        </p:nvSpPr>
        <p:spPr>
          <a:xfrm>
            <a:off x="3877284" y="5497050"/>
            <a:ext cx="4437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6</a:t>
            </a:r>
            <a:r>
              <a:rPr lang="fr-FR" sz="2800" b="1" baseline="30000" dirty="0">
                <a:solidFill>
                  <a:srgbClr val="004199"/>
                </a:solidFill>
                <a:latin typeface="Proxima Nova" panose="02000506030000020004" pitchFamily="2" charset="0"/>
              </a:rPr>
              <a:t>ème</a:t>
            </a:r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 Journée régionale </a:t>
            </a:r>
          </a:p>
          <a:p>
            <a:pPr algn="ctr"/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De l’exercice coordonné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1BF1F6-2986-CEE5-C66D-C05900C5C0B3}"/>
              </a:ext>
            </a:extLst>
          </p:cNvPr>
          <p:cNvSpPr txBox="1"/>
          <p:nvPr/>
        </p:nvSpPr>
        <p:spPr>
          <a:xfrm>
            <a:off x="9578340" y="5870453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71C7B"/>
                </a:solidFill>
              </a:rPr>
              <a:t>24 </a:t>
            </a:r>
            <a:r>
              <a:rPr lang="fr-FR" sz="2000" b="1" dirty="0">
                <a:solidFill>
                  <a:srgbClr val="E71C7B"/>
                </a:solidFill>
                <a:latin typeface="Proxima Nova" panose="02000506030000020004" pitchFamily="2" charset="0"/>
              </a:rPr>
              <a:t>novembre</a:t>
            </a:r>
            <a:r>
              <a:rPr lang="fr-FR" sz="2000" b="1" dirty="0">
                <a:solidFill>
                  <a:srgbClr val="E71C7B"/>
                </a:solidFill>
              </a:rPr>
              <a:t>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179FD1-AB26-0EC4-4882-0F6F8250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3" y="5396295"/>
            <a:ext cx="2434297" cy="1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COMMENT?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sz="4400" b="1" dirty="0"/>
              <a:t>Les 5 pourquoi?</a:t>
            </a:r>
          </a:p>
          <a:p>
            <a:pPr marL="0" indent="0">
              <a:buNone/>
            </a:pPr>
            <a:br>
              <a:rPr lang="fr-FR" dirty="0"/>
            </a:b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E7E626-43B0-D6EF-348C-13DA67C0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64" y="1488559"/>
            <a:ext cx="6156436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7553"/>
            <a:ext cx="12365664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2.2 Quelles peuvent être les origines?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4" y="2541181"/>
            <a:ext cx="9758916" cy="88781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br>
              <a:rPr lang="fr-FR" dirty="0"/>
            </a:b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14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6B433-BB52-C8D0-401B-B901C3E6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4199"/>
                </a:solidFill>
              </a:rPr>
              <a:t>DEVELOPPEMENT D’UN 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0DB4E1-9022-0B50-754D-38FC839B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2221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8D9484C-1529-931F-DD63-978896DAD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459612"/>
              </p:ext>
            </p:extLst>
          </p:nvPr>
        </p:nvGraphicFramePr>
        <p:xfrm>
          <a:off x="-228600" y="130628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78D7931-8BFB-1802-ECB9-38213AA24176}"/>
              </a:ext>
            </a:extLst>
          </p:cNvPr>
          <p:cNvSpPr txBox="1"/>
          <p:nvPr/>
        </p:nvSpPr>
        <p:spPr>
          <a:xfrm>
            <a:off x="4985658" y="1345503"/>
            <a:ext cx="6204857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fr-FR" sz="20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Formation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: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 Rencontre, Conversations courtoises mais distantes.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2/ Tension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  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désaccord 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quelconque qui entraîne </a:t>
            </a:r>
            <a:r>
              <a:rPr lang="fr-FR" sz="1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un </a:t>
            </a:r>
            <a:r>
              <a:rPr lang="fr-FR" sz="1800" b="1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débat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fr-FR" sz="1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chacun présente ses opinions respectifs 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en se montrant honnête.  Cette 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franchise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fait naître 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la confiance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au sein du groupe.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3/ Normalisation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 une fois le </a:t>
            </a:r>
            <a:r>
              <a:rPr lang="fr-FR" sz="1800" b="1" u="sng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conflit résolu</a:t>
            </a:r>
            <a:r>
              <a:rPr lang="fr-FR" b="1" u="sng" kern="0" dirty="0">
                <a:solidFill>
                  <a:srgbClr val="0D0E1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=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coopération/ prise de décision collective/ priorité à la cohésion du groupe/ </a:t>
            </a: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4/ Exécution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: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fr-FR" sz="1800" b="1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étape clé.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fr-FR" sz="1800" kern="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Travailler en toute autonomie</a:t>
            </a:r>
            <a:r>
              <a:rPr lang="fr-FR" kern="0" dirty="0">
                <a:solidFill>
                  <a:srgbClr val="0D0E1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fr-FR" kern="0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la créativité collective, la communication ouverte, </a:t>
            </a:r>
            <a:r>
              <a:rPr lang="fr-FR" sz="1800" kern="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résoudre des problèmes collectivement</a:t>
            </a:r>
            <a:r>
              <a:rPr lang="fr-FR" sz="1800" kern="0" dirty="0">
                <a:solidFill>
                  <a:srgbClr val="0D0E1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Les individus se concentrent sur les objectifs communs et non plus sur la façon dont ils sont perçus par leurs pairs.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319595-EEBE-A4A1-AB35-07AA0BDBDEBF}"/>
              </a:ext>
            </a:extLst>
          </p:cNvPr>
          <p:cNvSpPr txBox="1"/>
          <p:nvPr/>
        </p:nvSpPr>
        <p:spPr>
          <a:xfrm>
            <a:off x="838200" y="5447846"/>
            <a:ext cx="10515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fr-FR" sz="1800" b="1" u="sng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Blocage en phase de tension</a:t>
            </a:r>
            <a:r>
              <a:rPr lang="fr-FR" sz="1800" b="1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: conflit non résolu, pas ou peu de partage d’opinions, pas d’honnêteté, pas de franchise =&gt; manque de confiance. Résolutions de conflits. (CNV, co-développement, …)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6B9D02-A074-D2E9-E63C-DB9E3E12A8EF}"/>
              </a:ext>
            </a:extLst>
          </p:cNvPr>
          <p:cNvSpPr txBox="1"/>
          <p:nvPr/>
        </p:nvSpPr>
        <p:spPr>
          <a:xfrm>
            <a:off x="1113064" y="4658558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4199"/>
                </a:solidFill>
              </a:rPr>
              <a:t>modèle de Bruce Tuckman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98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6052D-1424-F7B5-691B-AE4DFC15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4199"/>
                </a:solidFill>
              </a:rPr>
              <a:t>CONFLITS</a:t>
            </a:r>
            <a:br>
              <a:rPr lang="fr-FR" sz="2800" b="1" dirty="0">
                <a:solidFill>
                  <a:srgbClr val="004199"/>
                </a:solidFill>
              </a:rPr>
            </a:br>
            <a:r>
              <a:rPr lang="fr-FR" sz="2000" b="1" dirty="0">
                <a:solidFill>
                  <a:srgbClr val="004199"/>
                </a:solidFill>
              </a:rPr>
              <a:t>AMENER AU DEBAT/ A LIVRER SES PROPRES OPINIONS / EMOTIONS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5BFDE-52E0-C9FD-826C-1F5C2EC2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41" y="1519533"/>
            <a:ext cx="10515600" cy="210541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475990" algn="l"/>
              </a:tabLst>
            </a:pPr>
            <a:r>
              <a:rPr lang="fr-FR" sz="3500" b="1" u="sng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pensée de groupe </a:t>
            </a:r>
            <a:r>
              <a:rPr lang="fr-FR" sz="3500" kern="1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ce qui s</a:t>
            </a:r>
            <a:r>
              <a:rPr lang="fr-FR" sz="35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produit lors des réunions de groupe , elle prend le pas sur la personnalité de l'individu,</a:t>
            </a:r>
            <a:r>
              <a:rPr lang="fr-FR" sz="3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5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membre conforme son opinion à celui du groupe, </a:t>
            </a:r>
            <a:r>
              <a:rPr lang="fr-FR" sz="3500" u="sng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vue d'aboutir à un accord global</a:t>
            </a:r>
            <a:r>
              <a:rPr lang="fr-FR" sz="35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évacuant des questions pourtant légitimes : </a:t>
            </a:r>
            <a:r>
              <a:rPr lang="fr-FR" sz="35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est-ce bien ce que je souhaite vraiment ? ». </a:t>
            </a:r>
            <a:endParaRPr lang="fr-FR" sz="3500" b="1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3475990" algn="l"/>
              </a:tabLst>
            </a:pPr>
            <a:r>
              <a:rPr lang="fr-FR" sz="35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fr-FR" sz="3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mène à une </a:t>
            </a:r>
            <a:r>
              <a:rPr lang="fr-FR" sz="35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autocensure</a:t>
            </a:r>
            <a:r>
              <a:rPr lang="fr-FR" sz="3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une illusion partagée de </a:t>
            </a:r>
            <a:r>
              <a:rPr lang="fr-FR" sz="35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l’unanimité</a:t>
            </a:r>
            <a:r>
              <a:rPr lang="fr-FR" sz="3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l’émergence de </a:t>
            </a:r>
            <a:r>
              <a:rPr lang="fr-FR" sz="35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gardiens de pensée</a:t>
            </a:r>
            <a:r>
              <a:rPr lang="fr-FR" sz="3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une </a:t>
            </a:r>
            <a:r>
              <a:rPr lang="fr-FR" sz="35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pression directe</a:t>
            </a:r>
            <a:r>
              <a:rPr lang="fr-FR" sz="3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475990" algn="l"/>
              </a:tabLst>
            </a:pPr>
            <a:r>
              <a:rPr lang="fr-FR" sz="35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Origine de cette pensée de groupe : </a:t>
            </a:r>
            <a:r>
              <a:rPr lang="fr-FR" sz="35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de décisionnaires trop fort</a:t>
            </a:r>
            <a:r>
              <a:rPr lang="fr-FR" sz="3500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fr-FR" sz="35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d’impartialité des décideurs </a:t>
            </a:r>
            <a:r>
              <a:rPr lang="fr-FR" sz="3500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fr-FR" sz="35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de procédures méthodiques et de normes </a:t>
            </a:r>
            <a:r>
              <a:rPr lang="fr-FR" sz="3500" kern="100" dirty="0">
                <a:solidFill>
                  <a:srgbClr val="0041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fr-FR" sz="35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homogénéité des idéologies et des origines sociales// menaces externes.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475990" algn="l"/>
              </a:tabLst>
            </a:pPr>
            <a:endParaRPr lang="fr-FR" sz="37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347599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88E7DBB-B4AE-895E-C302-9F558C841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771540"/>
              </p:ext>
            </p:extLst>
          </p:nvPr>
        </p:nvGraphicFramePr>
        <p:xfrm>
          <a:off x="3352800" y="3119033"/>
          <a:ext cx="5486400" cy="337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64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FBA23-4AA5-7A4C-E326-ECCD3095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4199"/>
                </a:solidFill>
              </a:rPr>
              <a:t>LA PARESSE SOCIALE</a:t>
            </a:r>
            <a:br>
              <a:rPr lang="fr-FR" dirty="0">
                <a:solidFill>
                  <a:srgbClr val="004199"/>
                </a:solidFill>
              </a:rPr>
            </a:br>
            <a:r>
              <a:rPr lang="fr-FR" sz="2400" i="1" kern="100" dirty="0">
                <a:solidFill>
                  <a:srgbClr val="004199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la taille du groupe augmente, moins chacun en fait</a:t>
            </a:r>
            <a:r>
              <a:rPr lang="fr-FR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18168-D1CF-A574-1D04-3FEC00EF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 des membres subit moins de pression sociale dans le cadre de groupes plus larges.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paresse sociale serait le résultat d’individus qui ne se soucient pas de la récompense ou du mérite qu’ils obtiendraient en fin de projet.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de clarté</a:t>
            </a:r>
            <a:r>
              <a:rPr lang="fr-FR" sz="1800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lorsqu’on a du mal à cerner précisément ce qui relie nos activités aux objectifs de la MSP, on a toutes les peines à les réaliser. Ce problème participe à se sentir surchargé et proche du surmenage en raison d’un manque de clarté sur les tâches et les rôles.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fait quoi comment</a:t>
            </a:r>
            <a:r>
              <a:rPr lang="fr-FR" sz="1800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1 projet = 1 seul référent / 1 référent = 1 seul projet.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spcAft>
                <a:spcPts val="800"/>
              </a:spcAft>
            </a:pPr>
            <a:r>
              <a:rPr lang="fr-FR" sz="1800" b="1" u="sng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 de communication et de gestion unique</a:t>
            </a:r>
            <a:r>
              <a:rPr lang="fr-FR" sz="1800" b="1" kern="100" dirty="0">
                <a:solidFill>
                  <a:srgbClr val="2A2B2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Elaborer un plan de communication : quel canal utiliser ? quand ? et à quelle fréquence ?  mail,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slack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zoom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45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0A9C2-3692-C84B-B1C2-F14589F4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228601"/>
            <a:ext cx="11894288" cy="146208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4199"/>
                </a:solidFill>
              </a:rPr>
              <a:t>LA COMMUNICATION OUVERTE</a:t>
            </a:r>
            <a:br>
              <a:rPr lang="fr-FR" b="1" dirty="0">
                <a:solidFill>
                  <a:srgbClr val="004199"/>
                </a:solidFill>
              </a:rPr>
            </a:br>
            <a:r>
              <a:rPr lang="fr-FR" b="1" dirty="0">
                <a:solidFill>
                  <a:srgbClr val="004199"/>
                </a:solidFill>
              </a:rPr>
              <a:t>moteur de collaboration et créativité collective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39012-FA80-4286-E391-81D8BD73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5"/>
            <a:ext cx="11005457" cy="53761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kern="100" dirty="0">
              <a:effectLst/>
            </a:endParaRPr>
          </a:p>
          <a:p>
            <a:pPr marL="0" indent="0">
              <a:buNone/>
            </a:pPr>
            <a:endParaRPr lang="fr-FR" sz="2000" kern="100" dirty="0"/>
          </a:p>
          <a:p>
            <a:pPr marL="0" indent="0">
              <a:buNone/>
            </a:pPr>
            <a:endParaRPr lang="fr-FR" sz="2000" kern="100" dirty="0">
              <a:effectLst/>
            </a:endParaRPr>
          </a:p>
          <a:p>
            <a:pPr marL="0" indent="0">
              <a:buNone/>
            </a:pPr>
            <a:endParaRPr lang="fr-FR" sz="2000" kern="100" dirty="0"/>
          </a:p>
          <a:p>
            <a:pPr marL="0" indent="0">
              <a:buNone/>
            </a:pPr>
            <a:endParaRPr lang="fr-FR" sz="2000" kern="100" dirty="0"/>
          </a:p>
          <a:p>
            <a:pPr marL="0" indent="0">
              <a:buNone/>
            </a:pPr>
            <a:endParaRPr lang="fr-FR" sz="2000" kern="100" dirty="0"/>
          </a:p>
          <a:p>
            <a:pPr marL="0" indent="0">
              <a:buNone/>
            </a:pPr>
            <a:endParaRPr lang="fr-FR" sz="2000" kern="100" dirty="0">
              <a:effectLst/>
            </a:endParaRPr>
          </a:p>
          <a:p>
            <a:pPr marL="0" indent="0">
              <a:buNone/>
            </a:pPr>
            <a:endParaRPr lang="fr-FR" sz="2000" kern="100" dirty="0">
              <a:effectLst/>
            </a:endParaRPr>
          </a:p>
          <a:p>
            <a:pPr marL="0" indent="0">
              <a:buNone/>
            </a:pPr>
            <a:endParaRPr lang="fr-FR" sz="2400" kern="100" dirty="0">
              <a:effectLst/>
            </a:endParaRPr>
          </a:p>
          <a:p>
            <a:pPr marL="0" indent="0">
              <a:buNone/>
            </a:pPr>
            <a:endParaRPr lang="fr-FR" sz="2400" kern="100" dirty="0">
              <a:effectLst/>
            </a:endParaRPr>
          </a:p>
          <a:p>
            <a:pPr marL="0" indent="0">
              <a:buNone/>
            </a:pPr>
            <a:r>
              <a:rPr lang="fr-FR" sz="2100" b="1" i="1" kern="100" dirty="0">
                <a:effectLst/>
                <a:highlight>
                  <a:srgbClr val="00FFFF"/>
                </a:highlight>
              </a:rPr>
              <a:t>Les communicants affirmés </a:t>
            </a:r>
            <a:r>
              <a:rPr lang="fr-FR" sz="2100" b="1" i="1" kern="100" dirty="0">
                <a:effectLst/>
              </a:rPr>
              <a:t>: repose sur le </a:t>
            </a:r>
            <a:r>
              <a:rPr lang="fr-FR" sz="2100" b="1" i="1" u="sng" kern="100" dirty="0">
                <a:effectLst/>
                <a:hlinkClick r:id="rId2"/>
              </a:rPr>
              <a:t>respect mutuel</a:t>
            </a:r>
            <a:r>
              <a:rPr lang="fr-FR" sz="2100" b="1" i="1" kern="100" dirty="0">
                <a:effectLst/>
              </a:rPr>
              <a:t>, ont des facilités à communiquer et ont l’esprit d’équipe. 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A1AFE98-1505-66CD-6B3B-10D4A2BCB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31925"/>
              </p:ext>
            </p:extLst>
          </p:nvPr>
        </p:nvGraphicFramePr>
        <p:xfrm>
          <a:off x="1695450" y="1504950"/>
          <a:ext cx="986790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892980" imgH="4622630" progId="Word.Document.12">
                  <p:embed/>
                </p:oleObj>
              </mc:Choice>
              <mc:Fallback>
                <p:oleObj name="Document" r:id="rId3" imgW="8892980" imgH="46226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450" y="1504950"/>
                        <a:ext cx="9867900" cy="512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95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65125"/>
            <a:ext cx="1127051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4199"/>
                </a:solidFill>
              </a:rPr>
              <a:t>PAS DE PROJETS, PAS DE VALEURS COMMUNES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Helvetica" pitchFamily="2" charset="0"/>
              </a:rPr>
              <a:t>On travaille  ensemble sur des projets.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Helvetica" pitchFamily="2" charset="0"/>
              </a:rPr>
              <a:t>Cela étant, les membres ne se considèrent pas nécessairement comme partie d’un tout.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Helvetica" pitchFamily="2" charset="0"/>
              </a:rPr>
              <a:t>les membres d’un groupe sont plus ou moins liés par un objectif, mais n’ont probablement pas de but partagé ou de valeurs communes pour guider leur travail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A2B2C"/>
                </a:solidFill>
              </a:rPr>
              <a:t>Difficultés à établir une cohésion d’équipe et d’engager une implication de chacun.</a:t>
            </a:r>
            <a:endParaRPr lang="fr-FR" sz="2000" dirty="0">
              <a:solidFill>
                <a:srgbClr val="0041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89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22A28EE-AB43-83FB-1173-B1FFCC71CFDF}"/>
              </a:ext>
            </a:extLst>
          </p:cNvPr>
          <p:cNvSpPr/>
          <p:nvPr/>
        </p:nvSpPr>
        <p:spPr>
          <a:xfrm>
            <a:off x="1251857" y="2296886"/>
            <a:ext cx="4844143" cy="4278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61DDCC-0517-9F5F-34C4-3AC5E8EE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4199"/>
                </a:solidFill>
              </a:rPr>
              <a:t>PASSER DU GROUPE A L’EQUIPE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61720B0-4627-E8C3-90CC-11D6358B6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094908"/>
              </p:ext>
            </p:extLst>
          </p:nvPr>
        </p:nvGraphicFramePr>
        <p:xfrm>
          <a:off x="625930" y="2503942"/>
          <a:ext cx="5725886" cy="398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A56B362-ED4B-D455-CE56-13FB2FE29691}"/>
              </a:ext>
            </a:extLst>
          </p:cNvPr>
          <p:cNvSpPr txBox="1"/>
          <p:nvPr/>
        </p:nvSpPr>
        <p:spPr>
          <a:xfrm>
            <a:off x="6441622" y="2895600"/>
            <a:ext cx="4574721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800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i="1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valeurs constituent notre fil d’Ariane</a:t>
            </a:r>
            <a:r>
              <a:rPr lang="fr-FR" sz="3600" i="1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membres de l’équipe représentent des points de contact qui véhiculent ces valeurs, par leur comportement au sein de la MSP.</a:t>
            </a:r>
          </a:p>
          <a:p>
            <a:pPr algn="ctr">
              <a:spcAft>
                <a:spcPts val="800"/>
              </a:spcAft>
            </a:pPr>
            <a:r>
              <a:rPr lang="fr-FR" sz="1800" i="1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kern="100" spc="-25" dirty="0">
                <a:solidFill>
                  <a:srgbClr val="27324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i="1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fforçons nous d’entretenir un mode qui permette à tout le monde de se sentir connectés les uns aux autres et à notre mission, au sein d’un environnement où ils peuvent véritablement s’épanouir.</a:t>
            </a:r>
            <a:r>
              <a:rPr lang="fr-FR" sz="1800" kern="100" spc="-25" dirty="0">
                <a:solidFill>
                  <a:srgbClr val="27324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83BC41-DB66-7F60-2855-1F4E3357C770}"/>
              </a:ext>
            </a:extLst>
          </p:cNvPr>
          <p:cNvSpPr txBox="1"/>
          <p:nvPr/>
        </p:nvSpPr>
        <p:spPr>
          <a:xfrm>
            <a:off x="2190750" y="1720142"/>
            <a:ext cx="2791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Mode participatif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32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Proxima Nova" panose="02000506030000020004" pitchFamily="2" charset="0"/>
              </a:rPr>
              <a:t>Wooclap</a:t>
            </a:r>
            <a:r>
              <a:rPr lang="fr-FR" b="1" dirty="0">
                <a:latin typeface="Proxima Nova" panose="02000506030000020004" pitchFamily="2" charset="0"/>
              </a:rPr>
              <a:t> tableau origine identification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auto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69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AB810-520B-B1A3-3CD4-F6943B3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F0F1F-A13F-7D35-27A3-86998AA3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14BDC-A639-49FD-3811-8DB3ED6B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DCF524-1CEC-A47E-1342-B23A3134F207}"/>
              </a:ext>
            </a:extLst>
          </p:cNvPr>
          <p:cNvSpPr txBox="1"/>
          <p:nvPr/>
        </p:nvSpPr>
        <p:spPr>
          <a:xfrm>
            <a:off x="548640" y="1825625"/>
            <a:ext cx="11155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4199"/>
                </a:solidFill>
                <a:latin typeface="Proxima Nova" panose="02000506030000020004" pitchFamily="2" charset="0"/>
              </a:rPr>
              <a:t>Merci pour votre écoute, vos questions et échanges ! </a:t>
            </a:r>
          </a:p>
          <a:p>
            <a:pPr algn="ctr"/>
            <a:r>
              <a:rPr lang="fr-FR" sz="3600" b="1" dirty="0">
                <a:solidFill>
                  <a:srgbClr val="004199"/>
                </a:solidFill>
                <a:latin typeface="Proxima Nova" panose="02000506030000020004" pitchFamily="2" charset="0"/>
              </a:rPr>
              <a:t>Pensez à compléter le questionnaire de satisfaction disponible sur l’application Imagina ! </a:t>
            </a:r>
            <a:r>
              <a:rPr lang="fr-FR" sz="3600" b="1" dirty="0">
                <a:latin typeface="Proxima Nova" panose="02000506030000020004" pitchFamily="2" charset="0"/>
              </a:rPr>
              <a:t> 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227392-2357-ADF5-1983-19C1737D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3914617"/>
            <a:ext cx="2057400" cy="2057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D2B27-26D2-08D5-85E5-B4E9389C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63" y="5396295"/>
            <a:ext cx="2434297" cy="1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C961E-8C72-2368-9EE6-75345519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4199"/>
                </a:solidFill>
                <a:latin typeface="Proxima Nova" panose="02000506030000020004" pitchFamily="2" charset="0"/>
              </a:rPr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52D19-13BD-4B74-90BF-27EEF160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1. DEFINITION </a:t>
            </a:r>
          </a:p>
          <a:p>
            <a:pPr marL="0" indent="0">
              <a:buNone/>
            </a:pPr>
            <a:r>
              <a:rPr lang="fr-FR" sz="2400" b="1" dirty="0"/>
              <a:t>2. DEMARCHE IOS</a:t>
            </a:r>
          </a:p>
          <a:p>
            <a:pPr marL="0" indent="0">
              <a:buNone/>
            </a:pPr>
            <a:r>
              <a:rPr lang="fr-FR" sz="2400" b="1" dirty="0">
                <a:latin typeface="Proxima Nova" panose="02000506030000020004" pitchFamily="2" charset="0"/>
              </a:rPr>
              <a:t>   	</a:t>
            </a:r>
            <a:r>
              <a:rPr lang="fr-FR" sz="2000" b="1" dirty="0"/>
              <a:t>2.1 Analyse des causes primitive (RCA)</a:t>
            </a:r>
          </a:p>
          <a:p>
            <a:pPr marL="0" indent="0">
              <a:buNone/>
            </a:pPr>
            <a:r>
              <a:rPr lang="fr-FR" sz="2000" b="1" dirty="0"/>
              <a:t>	2.2 Quelles peuvent être les origines?</a:t>
            </a:r>
            <a:br>
              <a:rPr lang="fr-FR" sz="2000" b="0" i="0" u="none" strike="noStrike" dirty="0">
                <a:effectLst/>
              </a:rPr>
            </a:br>
            <a:r>
              <a:rPr lang="fr-FR" sz="2400" b="1" dirty="0"/>
              <a:t> </a:t>
            </a:r>
            <a:r>
              <a:rPr lang="fr-FR" sz="3200" b="1" dirty="0"/>
              <a:t>		</a:t>
            </a:r>
            <a:r>
              <a:rPr lang="fr-FR" sz="1400" b="1" dirty="0"/>
              <a:t>DEVELOPPEMENT D’UN GROUPE</a:t>
            </a:r>
          </a:p>
          <a:p>
            <a:pPr marL="0" indent="0">
              <a:buNone/>
            </a:pPr>
            <a:r>
              <a:rPr lang="fr-FR" sz="1400" b="1" dirty="0"/>
              <a:t>		 CONFLITS</a:t>
            </a:r>
          </a:p>
          <a:p>
            <a:pPr marL="0" indent="0">
              <a:buNone/>
            </a:pPr>
            <a:r>
              <a:rPr lang="fr-FR" sz="1400" b="1" dirty="0"/>
              <a:t>		 LA PARESSE SOCIALE</a:t>
            </a:r>
          </a:p>
          <a:p>
            <a:pPr marL="0" indent="0">
              <a:buNone/>
            </a:pPr>
            <a:r>
              <a:rPr lang="fr-FR" sz="1400" b="1" dirty="0"/>
              <a:t>		 LA COMMUNICATION 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sz="2400" b="1" dirty="0"/>
              <a:t>3. PASSER DU GROUPE A L’EQUIPE</a:t>
            </a:r>
          </a:p>
        </p:txBody>
      </p:sp>
    </p:spTree>
    <p:extLst>
      <p:ext uri="{BB962C8B-B14F-4D97-AF65-F5344CB8AC3E}">
        <p14:creationId xmlns:p14="http://schemas.microsoft.com/office/powerpoint/2010/main" val="23982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004199"/>
                </a:solidFill>
                <a:latin typeface="Proxima Nova" panose="02000506030000020004" pitchFamily="2" charset="0"/>
              </a:rPr>
              <a:t>Wooclap</a:t>
            </a:r>
            <a:endParaRPr lang="fr-FR" b="1" dirty="0">
              <a:latin typeface="Proxima Nova" panose="020005060300000200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Dynamique?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09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1.DEFINITION  </a:t>
            </a:r>
            <a:endParaRPr lang="fr-FR" b="1" dirty="0">
              <a:latin typeface="Proxima Nova" panose="020005060300000200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2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La dynamique d’équipe s’instaure progressivement selon la manière dont les individus </a:t>
            </a:r>
            <a:r>
              <a:rPr lang="fr-FR" sz="2000" b="1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se perçoivent </a:t>
            </a: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parmi leurs pairs </a:t>
            </a:r>
            <a:r>
              <a:rPr lang="fr-FR" sz="2000" b="1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et les uns par rapport aux autres</a:t>
            </a: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. 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solidFill>
                <a:srgbClr val="0041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04DCA3-953D-18CC-5BC2-8F953057D710}"/>
              </a:ext>
            </a:extLst>
          </p:cNvPr>
          <p:cNvSpPr txBox="1"/>
          <p:nvPr/>
        </p:nvSpPr>
        <p:spPr>
          <a:xfrm>
            <a:off x="762000" y="2767280"/>
            <a:ext cx="10330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Ainsi, si le groupe </a:t>
            </a:r>
            <a:r>
              <a:rPr lang="fr-FR" sz="2000" b="1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se sent à l’aise et collabore</a:t>
            </a: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 efficacement, </a:t>
            </a:r>
          </a:p>
          <a:p>
            <a:endParaRPr lang="fr-FR" sz="2000" dirty="0">
              <a:solidFill>
                <a:srgbClr val="2A2B2C"/>
              </a:solidFill>
              <a:effectLst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A2B2C"/>
                </a:solidFill>
                <a:ea typeface="Times New Roman" panose="02020603050405020304" pitchFamily="18" charset="0"/>
              </a:rPr>
              <a:t>	=&gt;</a:t>
            </a:r>
            <a:r>
              <a:rPr lang="fr-FR" sz="2000" b="1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vous avez toutes les chances de créer une </a:t>
            </a:r>
            <a:r>
              <a:rPr lang="fr-FR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DYNAMIQUE POSITIVE. </a:t>
            </a:r>
          </a:p>
          <a:p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18B427-5F28-4648-EB72-956A4B98299D}"/>
              </a:ext>
            </a:extLst>
          </p:cNvPr>
          <p:cNvSpPr txBox="1"/>
          <p:nvPr/>
        </p:nvSpPr>
        <p:spPr>
          <a:xfrm>
            <a:off x="838200" y="4202865"/>
            <a:ext cx="10649113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À l’inverse, si deux individus se disputent la direction d’un projet et n’écoutent pas l’avis </a:t>
            </a:r>
          </a:p>
          <a:p>
            <a:pPr>
              <a:lnSpc>
                <a:spcPts val="2100"/>
              </a:lnSpc>
            </a:pP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de leurs collaborateurs, </a:t>
            </a:r>
            <a:r>
              <a:rPr lang="fr-FR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la dynamique sera négative</a:t>
            </a:r>
            <a:r>
              <a:rPr lang="fr-FR" sz="24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.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fr-FR" sz="2000" dirty="0">
                <a:solidFill>
                  <a:srgbClr val="2A2B2C"/>
                </a:solidFill>
                <a:effectLst/>
                <a:ea typeface="Times New Roman" panose="02020603050405020304" pitchFamily="18" charset="0"/>
              </a:rPr>
              <a:t> </a:t>
            </a:r>
            <a:endParaRPr lang="fr-FR" sz="2000" dirty="0">
              <a:effectLst/>
              <a:ea typeface="Times New Roman" panose="02020603050405020304" pitchFamily="18" charset="0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968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6743" cy="857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kern="100" spc="-25" dirty="0">
                <a:solidFill>
                  <a:srgbClr val="2732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donner le meilleur de nous-même et accomplir notre mission, nous devons nous sentir </a:t>
            </a:r>
            <a:r>
              <a:rPr lang="fr-FR" sz="2400" b="1" kern="100" spc="-25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respecté, apprécié à sa juste valeur </a:t>
            </a:r>
            <a:r>
              <a:rPr lang="fr-FR" sz="2000" b="1" kern="100" spc="-25" dirty="0">
                <a:solidFill>
                  <a:srgbClr val="2732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intégré à l’équipe.</a:t>
            </a:r>
            <a:endParaRPr lang="fr-FR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004199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82F250-5C8A-9114-D124-B798E94FFC3C}"/>
              </a:ext>
            </a:extLst>
          </p:cNvPr>
          <p:cNvSpPr txBox="1"/>
          <p:nvPr/>
        </p:nvSpPr>
        <p:spPr>
          <a:xfrm>
            <a:off x="838200" y="3209345"/>
            <a:ext cx="9362661" cy="132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 bonne dynamique encourage </a:t>
            </a:r>
            <a:r>
              <a:rPr lang="fr-FR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collaboration </a:t>
            </a:r>
            <a:r>
              <a:rPr lang="fr-FR" sz="2000" b="1" kern="1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communication</a:t>
            </a:r>
            <a:r>
              <a:rPr lang="fr-FR" sz="2000" b="1" kern="1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car elle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2A2B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limite les obstacles qui entravent le travail collectif. </a:t>
            </a:r>
            <a:endParaRPr lang="fr-FR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B03445-2630-51BC-B416-82CEDAA6D252}"/>
              </a:ext>
            </a:extLst>
          </p:cNvPr>
          <p:cNvSpPr txBox="1"/>
          <p:nvPr/>
        </p:nvSpPr>
        <p:spPr>
          <a:xfrm>
            <a:off x="838200" y="4376588"/>
            <a:ext cx="9745980" cy="135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  <a:spcAft>
                <a:spcPts val="800"/>
              </a:spcAft>
            </a:pPr>
            <a:r>
              <a:rPr lang="fr-FR" sz="2400" b="1" kern="0" spc="-2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Bien communiquer</a:t>
            </a:r>
            <a:r>
              <a:rPr lang="fr-FR" sz="2000" b="1" kern="0" spc="-25" dirty="0">
                <a:solidFill>
                  <a:srgbClr val="0D0E1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un atout essentiel pour insuffler une dynamique d’équipe</a:t>
            </a:r>
            <a:endParaRPr lang="fr-FR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29201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2.DEMARCHE IOS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2.1 =&gt;IDENTIFIER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2.2 =&gt;ORIGINE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=&gt;SOLUTION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3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004199"/>
                </a:solidFill>
                <a:latin typeface="Proxima Nova" panose="02000506030000020004" pitchFamily="2" charset="0"/>
              </a:rPr>
              <a:t>Wooclap</a:t>
            </a:r>
            <a:endParaRPr lang="fr-FR" b="1" dirty="0">
              <a:latin typeface="Proxima Nova" panose="020005060300000200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Les obstacles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63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365125"/>
            <a:ext cx="11727712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2.1 Analyse des causes primitive (RCA)</a:t>
            </a:r>
            <a:br>
              <a:rPr lang="fr-FR" b="0" i="0" u="none" strike="noStrike" dirty="0">
                <a:solidFill>
                  <a:srgbClr val="032D60"/>
                </a:solidFill>
                <a:effectLst/>
                <a:latin typeface="Avant Garde"/>
              </a:rPr>
            </a:br>
            <a:endParaRPr lang="fr-FR" b="1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auto"/>
            <a:r>
              <a:rPr lang="fr-FR" b="0" i="0" u="none" strike="noStrike" dirty="0">
                <a:solidFill>
                  <a:srgbClr val="2A2B2C"/>
                </a:solidFill>
                <a:effectLst/>
              </a:rPr>
              <a:t>Lorsque l’on s’attaque à un problème ou obstacle, l’idéal est de le résoudre à la racine. Comme celles d’un arbre, ces racines ne sont pas directement visibles, elles poussent sous la surface. L’arbre est quant à lui bien visible, et sa croissance peut aussi bien avoir des répercussions positives que négatives, auquel cas les racines sont susceptibles d’endommager le trottoir et les fondations des bâtiments.</a:t>
            </a:r>
          </a:p>
          <a:p>
            <a:pPr marL="0" indent="0">
              <a:buNone/>
            </a:pPr>
            <a:br>
              <a:rPr lang="fr-FR" dirty="0"/>
            </a:br>
            <a:endParaRPr lang="fr-FR" dirty="0">
              <a:solidFill>
                <a:srgbClr val="0041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84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3" y="377864"/>
            <a:ext cx="10515600" cy="121329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COMMENT?</a:t>
            </a:r>
            <a:br>
              <a:rPr lang="fr-FR" b="0" i="0" u="none" strike="noStrike" dirty="0">
                <a:solidFill>
                  <a:srgbClr val="032D60"/>
                </a:solidFill>
                <a:effectLst/>
                <a:latin typeface="Avant Garde"/>
              </a:rPr>
            </a:br>
            <a:br>
              <a:rPr lang="fr-FR" b="0" i="0" u="none" strike="noStrike" dirty="0">
                <a:solidFill>
                  <a:srgbClr val="032D60"/>
                </a:solidFill>
                <a:effectLst/>
                <a:latin typeface="Avant Garde"/>
              </a:rPr>
            </a:br>
            <a:endParaRPr lang="fr-FR" b="1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QQOQCP?</a:t>
            </a:r>
          </a:p>
          <a:p>
            <a:pPr marL="0" indent="0">
              <a:buNone/>
            </a:pPr>
            <a:br>
              <a:rPr lang="fr-FR" dirty="0"/>
            </a:b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C932F1-C278-AC5D-5DB4-74385A2D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88" y="1027906"/>
            <a:ext cx="6762012" cy="51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6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1061</Words>
  <Application>Microsoft Macintosh PowerPoint</Application>
  <PresentationFormat>Grand écran</PresentationFormat>
  <Paragraphs>126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Avant Garde</vt:lpstr>
      <vt:lpstr>Calibri</vt:lpstr>
      <vt:lpstr>Calibri Light</vt:lpstr>
      <vt:lpstr>Helvetica</vt:lpstr>
      <vt:lpstr>inherit</vt:lpstr>
      <vt:lpstr>Proxima Nova</vt:lpstr>
      <vt:lpstr>Thème Office</vt:lpstr>
      <vt:lpstr>Document</vt:lpstr>
      <vt:lpstr>Atelier : Dynamique d’équipe</vt:lpstr>
      <vt:lpstr>Sommaire </vt:lpstr>
      <vt:lpstr>Wooclap</vt:lpstr>
      <vt:lpstr>1.DEFINITION  </vt:lpstr>
      <vt:lpstr>Présentation PowerPoint</vt:lpstr>
      <vt:lpstr>2.DEMARCHE IOS</vt:lpstr>
      <vt:lpstr>Wooclap</vt:lpstr>
      <vt:lpstr>2.1 Analyse des causes primitive (RCA) </vt:lpstr>
      <vt:lpstr>COMMENT?  </vt:lpstr>
      <vt:lpstr>COMMENT?</vt:lpstr>
      <vt:lpstr>2.2 Quelles peuvent être les origines?</vt:lpstr>
      <vt:lpstr>DEVELOPPEMENT D’UN GROUPE</vt:lpstr>
      <vt:lpstr>CONFLITS AMENER AU DEBAT/ A LIVRER SES PROPRES OPINIONS / EMOTIONS</vt:lpstr>
      <vt:lpstr>LA PARESSE SOCIALE Plus la taille du groupe augmente, moins chacun en fait.</vt:lpstr>
      <vt:lpstr>LA COMMUNICATION OUVERTE moteur de collaboration et créativité collective </vt:lpstr>
      <vt:lpstr>PAS DE PROJETS, PAS DE VALEURS COMMUNES</vt:lpstr>
      <vt:lpstr>PASSER DU GROUPE A L’EQUIPE</vt:lpstr>
      <vt:lpstr>Wooclap tableau origine identification solution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Atelier… : …………</dc:title>
  <dc:creator>Arline D'haudt</dc:creator>
  <cp:lastModifiedBy>francois hazebrouck</cp:lastModifiedBy>
  <cp:revision>7</cp:revision>
  <dcterms:created xsi:type="dcterms:W3CDTF">2023-09-27T07:32:26Z</dcterms:created>
  <dcterms:modified xsi:type="dcterms:W3CDTF">2023-11-22T19:36:45Z</dcterms:modified>
</cp:coreProperties>
</file>