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6207E-2225-6248-8F7A-D768A1CDC2B4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16236-CA48-3241-9ED6-F8D7FDA31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16236-CA48-3241-9ED6-F8D7FDA317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3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BF786-62C8-C443-B3EF-26365446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F1E273-132D-FF41-89E0-D54BAEFED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55177-15C3-1E46-A147-1749079D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602DA-FABF-9A47-949A-3BE113AA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310B0-5C04-1A46-9FD7-051F6F70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FC337-E512-F643-83B5-AA05E723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BCE7D3-69ED-8149-9C49-E242F16A9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D273EF-B7E6-CB40-BF41-5E152F84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ECF6E-9F56-9647-BC04-AB2D7454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9B68B-9DF8-CC43-8B90-D0230B98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87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CABA2B-B7B1-974F-9962-F611F9336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ACA6E7-B2AC-FF4B-AFD2-9FD0290E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7DD55B-9352-3340-A1F0-9D98931F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BFADA-C2F4-654E-ABC5-D26CA10F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71691B-32CC-D94D-9292-380B2A26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18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42777-E117-7B46-8A46-150DAA43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9D416-4680-8B45-8FAE-A182D8F6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FA1F62-0D6F-4C4D-A918-4BE134DC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E41D0D-AE5F-2940-A54A-85E33BC8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6D52C-38A8-5C4D-8A9D-AA3D9B57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72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31132-4B05-4044-B7C9-636C80DA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2BDD64-4728-DB43-963F-B0C71AD4D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1512C7-A27C-C949-8048-85D6059F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967E4-3312-394A-BA14-B46A245F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3B45F3-80F6-AA42-91F8-3E0FB9B9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2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C6810-D110-C94B-AD5C-CD2DB368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19D3F-98CE-5446-ABCE-2D0C4198B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30C6D2-960D-6C43-A0D5-07084A418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9A1A6D-3E8A-3D41-AF69-8B0C8105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A60852-1E0E-FD4F-9DA6-223460ED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31AFCD-AAB6-7B43-9A0E-00545960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25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55BB7-F43D-0949-A9E5-ECCB4EE2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89272-A267-2442-96F2-46E86446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7644D4-D87A-2748-B296-1B2D1CE7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B67276-00FE-1144-BDA7-74A52E6D8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53FA74-30E2-D049-9CB9-35284276F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843A91-58B6-634A-B55D-18952BF0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CDC761-9A1C-AC4A-909A-5C049794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86818F-C19F-9843-8CF1-8A4C7A6F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29CE0-1007-6945-AA09-9290A8D6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C1BD3-DA4B-EE47-AE85-0766D2AC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EABAF4-DA99-C84C-8D00-C2010847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92D24B-65DC-814E-B3C9-77768ADE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2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48D14C-1694-B342-8630-9417C726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3E3DD3-BE88-7941-B02F-7085F5BC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390991-6976-4445-B6E7-42B64BEA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01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08DDE-D99A-B54C-8809-B9688130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10AFCF-5EB6-2540-91D3-C51F64E2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3AB8F7-BFF4-B744-8C16-F23B945D8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C97F89-D5D2-3347-93E6-1B658B26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BEE48-7740-5E4E-8A45-131481B1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BFCE0D-E803-144D-AB58-97756B01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01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FCBBA-4B4A-244B-92C2-F1A0B9D5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531D4E-67A0-494F-9715-9C8D68105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CA7493-8D02-6C4C-9885-A548702D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9CF87E-E013-6744-9C4E-94CB46AA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7A59D9-1991-704C-9577-2B61F5E8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FA9008-DEF2-4646-B621-65097998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3EA77E-93FF-8D40-9F09-60864979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4B6298-8B90-A14A-B83C-D3B74A1C5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1C1BC-F6DC-BF45-8CFC-45E49F850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D7F4-85AB-6E43-BB6A-3C3A7F172E8C}" type="datetimeFigureOut">
              <a:rPr lang="fr-FR" smtClean="0"/>
              <a:t>12/08/2021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63D818-A677-3545-AD31-A502F017B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5D180-12D5-7E45-809D-D0C0EF8C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F8A3-EA1F-EA4B-9AF9-DBB4EDE1D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775516-F510-DF44-AEE2-6E3BFC898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4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1C7868-C7E5-9747-871C-E2118173F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1385C1-394E-384D-9DDD-E27B19DF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EC3AFD-9990-4145-97EB-078D9C83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3864C0-B98E-7948-ADD2-35242687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7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Macintosh PowerPoint</Application>
  <PresentationFormat>Grand écran</PresentationFormat>
  <Paragraphs>1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Clémence Studer</dc:creator>
  <cp:lastModifiedBy>Clémence Studer</cp:lastModifiedBy>
  <cp:revision>2</cp:revision>
  <dcterms:created xsi:type="dcterms:W3CDTF">2021-08-12T12:25:39Z</dcterms:created>
  <dcterms:modified xsi:type="dcterms:W3CDTF">2021-08-12T12:27:06Z</dcterms:modified>
</cp:coreProperties>
</file>